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handoutMasterIdLst>
    <p:handoutMasterId r:id="rId8"/>
  </p:handoutMasterIdLst>
  <p:sldIdLst>
    <p:sldId id="335" r:id="rId2"/>
    <p:sldId id="342" r:id="rId3"/>
    <p:sldId id="357" r:id="rId4"/>
    <p:sldId id="359" r:id="rId5"/>
    <p:sldId id="351" r:id="rId6"/>
  </p:sldIdLst>
  <p:sldSz cx="12192000" cy="6858000"/>
  <p:notesSz cx="6858000" cy="9144000"/>
  <p:custDataLst>
    <p:tags r:id="rId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E21"/>
    <a:srgbClr val="C18653"/>
    <a:srgbClr val="D9B596"/>
    <a:srgbClr val="F0E1D5"/>
    <a:srgbClr val="262626"/>
    <a:srgbClr val="3DE0BC"/>
    <a:srgbClr val="105B97"/>
    <a:srgbClr val="7BA681"/>
    <a:srgbClr val="28402F"/>
    <a:srgbClr val="FF5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1" autoAdjust="0"/>
    <p:restoredTop sz="94942" autoAdjust="0"/>
  </p:normalViewPr>
  <p:slideViewPr>
    <p:cSldViewPr snapToGrid="0" showGuides="1">
      <p:cViewPr varScale="1">
        <p:scale>
          <a:sx n="97" d="100"/>
          <a:sy n="97" d="100"/>
        </p:scale>
        <p:origin x="224" y="1192"/>
      </p:cViewPr>
      <p:guideLst/>
    </p:cSldViewPr>
  </p:slideViewPr>
  <p:notesTextViewPr>
    <p:cViewPr>
      <p:scale>
        <a:sx n="1" d="1"/>
        <a:sy n="1" d="1"/>
      </p:scale>
      <p:origin x="0" y="0"/>
    </p:cViewPr>
  </p:notesTextViewPr>
  <p:notesViewPr>
    <p:cSldViewPr snapToGrid="0" showGuides="1">
      <p:cViewPr varScale="1">
        <p:scale>
          <a:sx n="70" d="100"/>
          <a:sy n="70" d="100"/>
        </p:scale>
        <p:origin x="241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33701D-4330-4EE7-9BF0-6431F8E2A6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22BCF998-A782-4C8A-8747-A2CA7D048A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6C422E-181F-4E69-B889-4841EA1EE446}" type="datetimeFigureOut">
              <a:rPr lang="en-ID" smtClean="0"/>
              <a:t>08/03/23</a:t>
            </a:fld>
            <a:endParaRPr lang="en-ID"/>
          </a:p>
        </p:txBody>
      </p:sp>
      <p:sp>
        <p:nvSpPr>
          <p:cNvPr id="4" name="Footer Placeholder 3">
            <a:extLst>
              <a:ext uri="{FF2B5EF4-FFF2-40B4-BE49-F238E27FC236}">
                <a16:creationId xmlns:a16="http://schemas.microsoft.com/office/drawing/2014/main" id="{D2E3B75D-11DD-4E29-B21A-3BEFD7843A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2EF2A97F-C387-40BF-A80D-9B120372ED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1A19D-7FE1-442D-97C1-2F2B47ADDD76}" type="slidenum">
              <a:rPr lang="en-ID" smtClean="0"/>
              <a:t>‹#›</a:t>
            </a:fld>
            <a:endParaRPr lang="en-ID"/>
          </a:p>
        </p:txBody>
      </p:sp>
    </p:spTree>
    <p:extLst>
      <p:ext uri="{BB962C8B-B14F-4D97-AF65-F5344CB8AC3E}">
        <p14:creationId xmlns:p14="http://schemas.microsoft.com/office/powerpoint/2010/main" val="4186763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B7041-6594-4BE2-8703-78B4E00C91E5}" type="datetimeFigureOut">
              <a:rPr lang="en-ID" smtClean="0"/>
              <a:t>08/03/23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E837E-594B-4F0F-92F5-F20D4296AC5C}" type="slidenum">
              <a:rPr lang="en-ID" smtClean="0"/>
              <a:t>‹#›</a:t>
            </a:fld>
            <a:endParaRPr lang="en-ID"/>
          </a:p>
        </p:txBody>
      </p:sp>
    </p:spTree>
    <p:extLst>
      <p:ext uri="{BB962C8B-B14F-4D97-AF65-F5344CB8AC3E}">
        <p14:creationId xmlns:p14="http://schemas.microsoft.com/office/powerpoint/2010/main" val="241832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ECE837E-594B-4F0F-92F5-F20D4296AC5C}" type="slidenum">
              <a:rPr lang="en-ID" smtClean="0"/>
              <a:t>1</a:t>
            </a:fld>
            <a:endParaRPr lang="en-ID"/>
          </a:p>
        </p:txBody>
      </p:sp>
    </p:spTree>
    <p:extLst>
      <p:ext uri="{BB962C8B-B14F-4D97-AF65-F5344CB8AC3E}">
        <p14:creationId xmlns:p14="http://schemas.microsoft.com/office/powerpoint/2010/main" val="909660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ECE837E-594B-4F0F-92F5-F20D4296AC5C}" type="slidenum">
              <a:rPr lang="en-ID" smtClean="0"/>
              <a:t>2</a:t>
            </a:fld>
            <a:endParaRPr lang="en-ID"/>
          </a:p>
        </p:txBody>
      </p:sp>
    </p:spTree>
    <p:extLst>
      <p:ext uri="{BB962C8B-B14F-4D97-AF65-F5344CB8AC3E}">
        <p14:creationId xmlns:p14="http://schemas.microsoft.com/office/powerpoint/2010/main" val="2418648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ECE837E-594B-4F0F-92F5-F20D4296AC5C}" type="slidenum">
              <a:rPr lang="en-ID" smtClean="0"/>
              <a:t>3</a:t>
            </a:fld>
            <a:endParaRPr lang="en-ID"/>
          </a:p>
        </p:txBody>
      </p:sp>
    </p:spTree>
    <p:extLst>
      <p:ext uri="{BB962C8B-B14F-4D97-AF65-F5344CB8AC3E}">
        <p14:creationId xmlns:p14="http://schemas.microsoft.com/office/powerpoint/2010/main" val="3515858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ECE837E-594B-4F0F-92F5-F20D4296AC5C}" type="slidenum">
              <a:rPr lang="en-ID" smtClean="0"/>
              <a:t>4</a:t>
            </a:fld>
            <a:endParaRPr lang="en-ID"/>
          </a:p>
        </p:txBody>
      </p:sp>
    </p:spTree>
    <p:extLst>
      <p:ext uri="{BB962C8B-B14F-4D97-AF65-F5344CB8AC3E}">
        <p14:creationId xmlns:p14="http://schemas.microsoft.com/office/powerpoint/2010/main" val="1742869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ECE837E-594B-4F0F-92F5-F20D4296AC5C}" type="slidenum">
              <a:rPr lang="en-ID" smtClean="0"/>
              <a:t>5</a:t>
            </a:fld>
            <a:endParaRPr lang="en-ID"/>
          </a:p>
        </p:txBody>
      </p:sp>
    </p:spTree>
    <p:extLst>
      <p:ext uri="{BB962C8B-B14F-4D97-AF65-F5344CB8AC3E}">
        <p14:creationId xmlns:p14="http://schemas.microsoft.com/office/powerpoint/2010/main" val="2109500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emf"/><Relationship Id="rId4" Type="http://schemas.openxmlformats.org/officeDocument/2006/relationships/oleObject" Target="../embeddings/oleObject8.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6D4F50A-5055-49DA-BB8F-2562F5049A44}"/>
              </a:ext>
            </a:extLst>
          </p:cNvPr>
          <p:cNvGraphicFramePr>
            <a:graphicFrameLocks noChangeAspect="1"/>
          </p:cNvGraphicFramePr>
          <p:nvPr userDrawn="1">
            <p:custDataLst>
              <p:tags r:id="rId1"/>
            </p:custDataLst>
            <p:extLst>
              <p:ext uri="{D42A27DB-BD31-4B8C-83A1-F6EECF244321}">
                <p14:modId xmlns:p14="http://schemas.microsoft.com/office/powerpoint/2010/main" val="4270141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E967E64-14E7-49F0-BB62-7D7FC2D6111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94E2FFAA-25BE-47A2-A60E-349BE354A8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993DAA34-980C-44A0-9965-D1AF72E12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73141430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8D9FE51-1EF0-4EE1-BFA5-121486003670}"/>
              </a:ext>
            </a:extLst>
          </p:cNvPr>
          <p:cNvGraphicFramePr>
            <a:graphicFrameLocks noChangeAspect="1"/>
          </p:cNvGraphicFramePr>
          <p:nvPr userDrawn="1">
            <p:custDataLst>
              <p:tags r:id="rId1"/>
            </p:custDataLst>
            <p:extLst>
              <p:ext uri="{D42A27DB-BD31-4B8C-83A1-F6EECF244321}">
                <p14:modId xmlns:p14="http://schemas.microsoft.com/office/powerpoint/2010/main" val="114350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A80063-B2A1-44A4-9477-86F03686A88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FE03295E-5F2E-469B-B4C3-767643F2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A84A6C5-DA12-455A-81DD-2B5C41D0E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A5A59A1D-8CC0-43CE-9EB7-F5DE71D0A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D654172D-3A62-419F-A113-3244E227419E}"/>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accent4"/>
                </a:solidFill>
                <a:latin typeface="Segoe UI" panose="020B0502040204020203" pitchFamily="34" charset="0"/>
                <a:cs typeface="Segoe UI" panose="020B0502040204020203" pitchFamily="34" charset="0"/>
              </a:rPr>
              <a:t>‹#›</a:t>
            </a:fld>
            <a:endParaRPr lang="en-US" sz="1100" b="1" dirty="0">
              <a:solidFill>
                <a:schemeClr val="accent4"/>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93A5C791-8745-4C75-A520-CC61B506D0A2}"/>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lumMod val="65000"/>
                  </a:schemeClr>
                </a:solidFill>
                <a:latin typeface="Segoe UI Light" panose="020B0502040204020203" pitchFamily="34" charset="0"/>
                <a:cs typeface="Segoe UI Light" panose="020B0502040204020203" pitchFamily="34" charset="0"/>
              </a:rPr>
              <a:t>Sponsorship Deck</a:t>
            </a:r>
          </a:p>
        </p:txBody>
      </p:sp>
    </p:spTree>
    <p:extLst>
      <p:ext uri="{BB962C8B-B14F-4D97-AF65-F5344CB8AC3E}">
        <p14:creationId xmlns:p14="http://schemas.microsoft.com/office/powerpoint/2010/main" val="177510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01AAA21-F482-412E-A625-049E0606D673}"/>
              </a:ext>
            </a:extLst>
          </p:cNvPr>
          <p:cNvGraphicFramePr>
            <a:graphicFrameLocks noChangeAspect="1"/>
          </p:cNvGraphicFramePr>
          <p:nvPr userDrawn="1">
            <p:custDataLst>
              <p:tags r:id="rId1"/>
            </p:custDataLst>
            <p:extLst>
              <p:ext uri="{D42A27DB-BD31-4B8C-83A1-F6EECF244321}">
                <p14:modId xmlns:p14="http://schemas.microsoft.com/office/powerpoint/2010/main" val="4260471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F1AF5EF-56D3-45E3-AFBB-0E2A5080DB3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96C3B649-33B5-49E0-AF95-5C2F743605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B1F3234-B853-4DD4-ACD3-949D5F2843AC}"/>
              </a:ext>
            </a:extLst>
          </p:cNvPr>
          <p:cNvSpPr>
            <a:spLocks noGrp="1"/>
          </p:cNvSpPr>
          <p:nvPr>
            <p:ph type="body" orient="vert" idx="1"/>
          </p:nvPr>
        </p:nvSpPr>
        <p:spPr>
          <a:xfrm>
            <a:off x="533400" y="1825624"/>
            <a:ext cx="11125200" cy="4422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1833688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41B1A9E-F8FD-4983-8B3D-23700D97010C}"/>
              </a:ext>
            </a:extLst>
          </p:cNvPr>
          <p:cNvGraphicFramePr>
            <a:graphicFrameLocks noChangeAspect="1"/>
          </p:cNvGraphicFramePr>
          <p:nvPr userDrawn="1">
            <p:custDataLst>
              <p:tags r:id="rId1"/>
            </p:custDataLst>
            <p:extLst>
              <p:ext uri="{D42A27DB-BD31-4B8C-83A1-F6EECF244321}">
                <p14:modId xmlns:p14="http://schemas.microsoft.com/office/powerpoint/2010/main" val="34892271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71763D3-5CD9-4A81-8364-B592C5D0ACEA}"/>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Vertical Title 1">
            <a:extLst>
              <a:ext uri="{FF2B5EF4-FFF2-40B4-BE49-F238E27FC236}">
                <a16:creationId xmlns:a16="http://schemas.microsoft.com/office/drawing/2014/main" id="{9874D309-A159-49EF-AA30-9AD12AF5DB54}"/>
              </a:ext>
            </a:extLst>
          </p:cNvPr>
          <p:cNvSpPr>
            <a:spLocks noGrp="1"/>
          </p:cNvSpPr>
          <p:nvPr>
            <p:ph type="title" orient="vert"/>
          </p:nvPr>
        </p:nvSpPr>
        <p:spPr>
          <a:xfrm>
            <a:off x="8724900" y="365124"/>
            <a:ext cx="2933700" cy="5883275"/>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C069772-6562-4B91-92CF-F6615BFA124D}"/>
              </a:ext>
            </a:extLst>
          </p:cNvPr>
          <p:cNvSpPr>
            <a:spLocks noGrp="1"/>
          </p:cNvSpPr>
          <p:nvPr>
            <p:ph type="body" orient="vert" idx="1"/>
          </p:nvPr>
        </p:nvSpPr>
        <p:spPr>
          <a:xfrm>
            <a:off x="533400" y="365124"/>
            <a:ext cx="80391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TextBox 6">
            <a:extLst>
              <a:ext uri="{FF2B5EF4-FFF2-40B4-BE49-F238E27FC236}">
                <a16:creationId xmlns:a16="http://schemas.microsoft.com/office/drawing/2014/main" id="{606183D6-7FE7-4530-9DB9-4AB8D2358B97}"/>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accent4"/>
                </a:solidFill>
                <a:latin typeface="Segoe UI" panose="020B0502040204020203" pitchFamily="34" charset="0"/>
                <a:cs typeface="Segoe UI" panose="020B0502040204020203" pitchFamily="34" charset="0"/>
              </a:rPr>
              <a:t>‹#›</a:t>
            </a:fld>
            <a:endParaRPr lang="en-US" sz="1100" b="1" dirty="0">
              <a:solidFill>
                <a:schemeClr val="accent4"/>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E95BC7D2-E948-4EA4-8110-24037AE3C37A}"/>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lumMod val="65000"/>
                  </a:schemeClr>
                </a:solidFill>
                <a:latin typeface="Segoe UI Light" panose="020B0502040204020203" pitchFamily="34" charset="0"/>
                <a:cs typeface="Segoe UI Light" panose="020B0502040204020203" pitchFamily="34" charset="0"/>
              </a:rPr>
              <a:t>Sponsorship Deck</a:t>
            </a:r>
          </a:p>
        </p:txBody>
      </p:sp>
    </p:spTree>
    <p:extLst>
      <p:ext uri="{BB962C8B-B14F-4D97-AF65-F5344CB8AC3E}">
        <p14:creationId xmlns:p14="http://schemas.microsoft.com/office/powerpoint/2010/main" val="3947590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F35AA68-F172-4A78-B889-683911552A47}"/>
              </a:ext>
            </a:extLst>
          </p:cNvPr>
          <p:cNvGraphicFramePr>
            <a:graphicFrameLocks noChangeAspect="1"/>
          </p:cNvGraphicFramePr>
          <p:nvPr userDrawn="1">
            <p:custDataLst>
              <p:tags r:id="rId1"/>
            </p:custDataLst>
            <p:extLst>
              <p:ext uri="{D42A27DB-BD31-4B8C-83A1-F6EECF244321}">
                <p14:modId xmlns:p14="http://schemas.microsoft.com/office/powerpoint/2010/main" val="1631116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0E72F155-0712-4AE2-8211-2F0289E5D92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E5943E93-BC38-4864-A0B9-1D0652470EC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804DEF6-B94F-4858-A2BA-F37F3A9A606E}"/>
              </a:ext>
            </a:extLst>
          </p:cNvPr>
          <p:cNvSpPr>
            <a:spLocks noGrp="1"/>
          </p:cNvSpPr>
          <p:nvPr>
            <p:ph idx="1"/>
          </p:nvPr>
        </p:nvSpPr>
        <p:spPr>
          <a:xfrm>
            <a:off x="533400" y="1825624"/>
            <a:ext cx="111252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TextBox 6">
            <a:extLst>
              <a:ext uri="{FF2B5EF4-FFF2-40B4-BE49-F238E27FC236}">
                <a16:creationId xmlns:a16="http://schemas.microsoft.com/office/drawing/2014/main" id="{2881859F-6E04-4E0C-8AFF-FDA759EFDF71}"/>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accent4"/>
                </a:solidFill>
                <a:latin typeface="Segoe UI" panose="020B0502040204020203" pitchFamily="34" charset="0"/>
                <a:cs typeface="Segoe UI" panose="020B0502040204020203" pitchFamily="34" charset="0"/>
              </a:rPr>
              <a:t>‹#›</a:t>
            </a:fld>
            <a:endParaRPr lang="en-US" sz="1100" b="1" dirty="0">
              <a:solidFill>
                <a:schemeClr val="accent4"/>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C0FA5208-0DCA-40B3-B82C-C58053861BFF}"/>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lumMod val="65000"/>
                  </a:schemeClr>
                </a:solidFill>
                <a:latin typeface="Segoe UI Light" panose="020B0502040204020203" pitchFamily="34" charset="0"/>
                <a:cs typeface="Segoe UI Light" panose="020B0502040204020203" pitchFamily="34" charset="0"/>
              </a:rPr>
              <a:t>Sponsorship Deck</a:t>
            </a:r>
          </a:p>
        </p:txBody>
      </p:sp>
    </p:spTree>
    <p:extLst>
      <p:ext uri="{BB962C8B-B14F-4D97-AF65-F5344CB8AC3E}">
        <p14:creationId xmlns:p14="http://schemas.microsoft.com/office/powerpoint/2010/main" val="3093771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3D05BBD-75A3-45A1-A625-FA5B13A1F83F}"/>
              </a:ext>
            </a:extLst>
          </p:cNvPr>
          <p:cNvGraphicFramePr>
            <a:graphicFrameLocks noChangeAspect="1"/>
          </p:cNvGraphicFramePr>
          <p:nvPr userDrawn="1">
            <p:custDataLst>
              <p:tags r:id="rId1"/>
            </p:custDataLst>
            <p:extLst>
              <p:ext uri="{D42A27DB-BD31-4B8C-83A1-F6EECF244321}">
                <p14:modId xmlns:p14="http://schemas.microsoft.com/office/powerpoint/2010/main" val="9655264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F088084-F7F4-4ED5-9E51-297D0641542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7EE63D7A-540E-425A-BEF5-69BB8D40B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F3CBEA5-6625-4A00-B51E-8641A4AE2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9198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34F2D28-F53C-4EB4-B9CE-CDE75BBCF34F}"/>
              </a:ext>
            </a:extLst>
          </p:cNvPr>
          <p:cNvGraphicFramePr>
            <a:graphicFrameLocks noChangeAspect="1"/>
          </p:cNvGraphicFramePr>
          <p:nvPr userDrawn="1">
            <p:custDataLst>
              <p:tags r:id="rId1"/>
            </p:custDataLst>
            <p:extLst>
              <p:ext uri="{D42A27DB-BD31-4B8C-83A1-F6EECF244321}">
                <p14:modId xmlns:p14="http://schemas.microsoft.com/office/powerpoint/2010/main" val="1060230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F8B75C5-941E-49C8-8273-E7412CD2EFD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0DDD00FA-CA57-4FCA-BFA6-C374C16C9DB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E40965A-09CA-4AA8-9C52-A5770F423454}"/>
              </a:ext>
            </a:extLst>
          </p:cNvPr>
          <p:cNvSpPr>
            <a:spLocks noGrp="1"/>
          </p:cNvSpPr>
          <p:nvPr>
            <p:ph sz="half" idx="1"/>
          </p:nvPr>
        </p:nvSpPr>
        <p:spPr>
          <a:xfrm>
            <a:off x="5334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E9E6E0D-8C89-4C4D-B2ED-BC0A4867F963}"/>
              </a:ext>
            </a:extLst>
          </p:cNvPr>
          <p:cNvSpPr>
            <a:spLocks noGrp="1"/>
          </p:cNvSpPr>
          <p:nvPr>
            <p:ph sz="half" idx="2"/>
          </p:nvPr>
        </p:nvSpPr>
        <p:spPr>
          <a:xfrm>
            <a:off x="61722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TextBox 7">
            <a:extLst>
              <a:ext uri="{FF2B5EF4-FFF2-40B4-BE49-F238E27FC236}">
                <a16:creationId xmlns:a16="http://schemas.microsoft.com/office/drawing/2014/main" id="{9882AE5C-5552-4643-989C-8AE429D5B217}"/>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accent4"/>
                </a:solidFill>
                <a:latin typeface="Segoe UI" panose="020B0502040204020203" pitchFamily="34" charset="0"/>
                <a:cs typeface="Segoe UI" panose="020B0502040204020203" pitchFamily="34" charset="0"/>
              </a:rPr>
              <a:t>‹#›</a:t>
            </a:fld>
            <a:endParaRPr lang="en-US" sz="1100" b="1" dirty="0">
              <a:solidFill>
                <a:schemeClr val="accent4"/>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54F46D6-1274-4FAA-A872-CF7ACF4168D6}"/>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lumMod val="65000"/>
                  </a:schemeClr>
                </a:solidFill>
                <a:latin typeface="Segoe UI Light" panose="020B0502040204020203" pitchFamily="34" charset="0"/>
                <a:cs typeface="Segoe UI Light" panose="020B0502040204020203" pitchFamily="34" charset="0"/>
              </a:rPr>
              <a:t>Sponsorship Deck</a:t>
            </a:r>
          </a:p>
        </p:txBody>
      </p:sp>
    </p:spTree>
    <p:extLst>
      <p:ext uri="{BB962C8B-B14F-4D97-AF65-F5344CB8AC3E}">
        <p14:creationId xmlns:p14="http://schemas.microsoft.com/office/powerpoint/2010/main" val="380477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C4B0497-6A5C-424D-AAA0-E56311C705FF}"/>
              </a:ext>
            </a:extLst>
          </p:cNvPr>
          <p:cNvGraphicFramePr>
            <a:graphicFrameLocks noChangeAspect="1"/>
          </p:cNvGraphicFramePr>
          <p:nvPr userDrawn="1">
            <p:custDataLst>
              <p:tags r:id="rId1"/>
            </p:custDataLst>
            <p:extLst>
              <p:ext uri="{D42A27DB-BD31-4B8C-83A1-F6EECF244321}">
                <p14:modId xmlns:p14="http://schemas.microsoft.com/office/powerpoint/2010/main" val="3152938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9185E84-E0D0-4923-8F1C-101A943E863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6E1BB064-2B6B-4DB3-B5F2-73FB6436F6E4}"/>
              </a:ext>
            </a:extLst>
          </p:cNvPr>
          <p:cNvSpPr>
            <a:spLocks noGrp="1"/>
          </p:cNvSpPr>
          <p:nvPr>
            <p:ph type="title"/>
          </p:nvPr>
        </p:nvSpPr>
        <p:spPr>
          <a:xfrm>
            <a:off x="533400" y="365125"/>
            <a:ext cx="11128376" cy="1325563"/>
          </a:xfrm>
        </p:spPr>
        <p:txBody>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320364BD-656F-49D4-978C-1EF0460DC833}"/>
              </a:ext>
            </a:extLst>
          </p:cNvPr>
          <p:cNvSpPr>
            <a:spLocks noGrp="1"/>
          </p:cNvSpPr>
          <p:nvPr>
            <p:ph type="body" idx="1"/>
          </p:nvPr>
        </p:nvSpPr>
        <p:spPr>
          <a:xfrm>
            <a:off x="533400" y="1681163"/>
            <a:ext cx="5464175" cy="83704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2CC1E74-B5DE-489B-8062-6F648F39AF21}"/>
              </a:ext>
            </a:extLst>
          </p:cNvPr>
          <p:cNvSpPr>
            <a:spLocks noGrp="1"/>
          </p:cNvSpPr>
          <p:nvPr>
            <p:ph sz="half" idx="2"/>
          </p:nvPr>
        </p:nvSpPr>
        <p:spPr>
          <a:xfrm>
            <a:off x="533400" y="2505074"/>
            <a:ext cx="5464175"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ACD74AC3-B164-43D5-8EE3-2B3FACE1F05B}"/>
              </a:ext>
            </a:extLst>
          </p:cNvPr>
          <p:cNvSpPr>
            <a:spLocks noGrp="1"/>
          </p:cNvSpPr>
          <p:nvPr>
            <p:ph type="body" sz="quarter" idx="3"/>
          </p:nvPr>
        </p:nvSpPr>
        <p:spPr>
          <a:xfrm>
            <a:off x="6172200" y="1681163"/>
            <a:ext cx="5486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59746C-CBAC-4D9D-AFCA-8ED31A88891C}"/>
              </a:ext>
            </a:extLst>
          </p:cNvPr>
          <p:cNvSpPr>
            <a:spLocks noGrp="1"/>
          </p:cNvSpPr>
          <p:nvPr>
            <p:ph sz="quarter" idx="4"/>
          </p:nvPr>
        </p:nvSpPr>
        <p:spPr>
          <a:xfrm>
            <a:off x="6172200" y="2505074"/>
            <a:ext cx="5486400"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0" name="TextBox 9">
            <a:extLst>
              <a:ext uri="{FF2B5EF4-FFF2-40B4-BE49-F238E27FC236}">
                <a16:creationId xmlns:a16="http://schemas.microsoft.com/office/drawing/2014/main" id="{8FD8D353-4356-4C3F-8CDC-6F906CBBE8F4}"/>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accent4"/>
                </a:solidFill>
                <a:latin typeface="Segoe UI" panose="020B0502040204020203" pitchFamily="34" charset="0"/>
                <a:cs typeface="Segoe UI" panose="020B0502040204020203" pitchFamily="34" charset="0"/>
              </a:rPr>
              <a:t>‹#›</a:t>
            </a:fld>
            <a:endParaRPr lang="en-US" sz="1100" b="1" dirty="0">
              <a:solidFill>
                <a:schemeClr val="accent4"/>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B8CA89FA-EA49-47AB-BB6B-55E849A64855}"/>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lumMod val="65000"/>
                  </a:schemeClr>
                </a:solidFill>
                <a:latin typeface="Segoe UI Light" panose="020B0502040204020203" pitchFamily="34" charset="0"/>
                <a:cs typeface="Segoe UI Light" panose="020B0502040204020203" pitchFamily="34" charset="0"/>
              </a:rPr>
              <a:t>Sponsorship Deck</a:t>
            </a:r>
          </a:p>
        </p:txBody>
      </p:sp>
    </p:spTree>
    <p:extLst>
      <p:ext uri="{BB962C8B-B14F-4D97-AF65-F5344CB8AC3E}">
        <p14:creationId xmlns:p14="http://schemas.microsoft.com/office/powerpoint/2010/main" val="254352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69F89DD-CA58-45CD-90F9-4278575A1B00}"/>
              </a:ext>
            </a:extLst>
          </p:cNvPr>
          <p:cNvGraphicFramePr>
            <a:graphicFrameLocks noChangeAspect="1"/>
          </p:cNvGraphicFramePr>
          <p:nvPr userDrawn="1">
            <p:custDataLst>
              <p:tags r:id="rId1"/>
            </p:custDataLst>
            <p:extLst>
              <p:ext uri="{D42A27DB-BD31-4B8C-83A1-F6EECF244321}">
                <p14:modId xmlns:p14="http://schemas.microsoft.com/office/powerpoint/2010/main" val="524852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EA4E1EA-D881-409B-8C04-1257A8D74E5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0C9ADFF5-D2DF-4F4C-B84D-A9AF846D83A3}"/>
              </a:ext>
            </a:extLst>
          </p:cNvPr>
          <p:cNvSpPr>
            <a:spLocks noGrp="1"/>
          </p:cNvSpPr>
          <p:nvPr>
            <p:ph type="title"/>
          </p:nvPr>
        </p:nvSpPr>
        <p:spPr/>
        <p:txBody>
          <a:bodyPr/>
          <a:lstStyle/>
          <a:p>
            <a:r>
              <a:rPr lang="en-US"/>
              <a:t>Click to edit Master title style</a:t>
            </a:r>
            <a:endParaRPr lang="en-ID"/>
          </a:p>
        </p:txBody>
      </p:sp>
      <p:sp>
        <p:nvSpPr>
          <p:cNvPr id="7" name="TextBox 6">
            <a:extLst>
              <a:ext uri="{FF2B5EF4-FFF2-40B4-BE49-F238E27FC236}">
                <a16:creationId xmlns:a16="http://schemas.microsoft.com/office/drawing/2014/main" id="{A30A0191-1FAF-4367-B442-46F8272CC223}"/>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accent4"/>
                </a:solidFill>
                <a:latin typeface="Segoe UI" panose="020B0502040204020203" pitchFamily="34" charset="0"/>
                <a:cs typeface="Segoe UI" panose="020B0502040204020203" pitchFamily="34" charset="0"/>
              </a:rPr>
              <a:t>‹#›</a:t>
            </a:fld>
            <a:endParaRPr lang="en-US" sz="1100" b="1" dirty="0">
              <a:solidFill>
                <a:schemeClr val="accent4"/>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992D4470-69BB-4864-BBB8-F96270AE99D6}"/>
              </a:ext>
            </a:extLst>
          </p:cNvPr>
          <p:cNvSpPr txBox="1"/>
          <p:nvPr userDrawn="1"/>
        </p:nvSpPr>
        <p:spPr>
          <a:xfrm>
            <a:off x="533400" y="6498425"/>
            <a:ext cx="1312237" cy="123111"/>
          </a:xfrm>
          <a:prstGeom prst="rect">
            <a:avLst/>
          </a:prstGeom>
          <a:noFill/>
        </p:spPr>
        <p:txBody>
          <a:bodyPr wrap="square" lIns="0" tIns="0" rIns="0" bIns="0" rtlCol="0" anchor="ctr">
            <a:spAutoFit/>
          </a:bodyPr>
          <a:lstStyle/>
          <a:p>
            <a:pPr algn="l"/>
            <a:r>
              <a:rPr lang="en-US" sz="800" b="0" dirty="0">
                <a:solidFill>
                  <a:schemeClr val="bg1">
                    <a:lumMod val="65000"/>
                  </a:schemeClr>
                </a:solidFill>
                <a:latin typeface="Segoe UI Light" panose="020B0502040204020203" pitchFamily="34" charset="0"/>
                <a:cs typeface="Segoe UI Light" panose="020B0502040204020203" pitchFamily="34" charset="0"/>
              </a:rPr>
              <a:t>Sponsorship Deck</a:t>
            </a:r>
          </a:p>
        </p:txBody>
      </p:sp>
    </p:spTree>
    <p:extLst>
      <p:ext uri="{BB962C8B-B14F-4D97-AF65-F5344CB8AC3E}">
        <p14:creationId xmlns:p14="http://schemas.microsoft.com/office/powerpoint/2010/main" val="336722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731006-58D8-B94F-AA95-AAB2C19D9432}"/>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accent4"/>
                </a:solidFill>
                <a:latin typeface="Segoe UI" panose="020B0502040204020203" pitchFamily="34" charset="0"/>
                <a:cs typeface="Segoe UI" panose="020B0502040204020203" pitchFamily="34" charset="0"/>
              </a:rPr>
              <a:t>‹#›</a:t>
            </a:fld>
            <a:endParaRPr lang="en-US" sz="1100" b="1" dirty="0">
              <a:solidFill>
                <a:schemeClr val="accent4"/>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CC8D9CA3-58C9-3E4A-8E52-FE0A2E5E817F}"/>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lumMod val="65000"/>
                  </a:schemeClr>
                </a:solidFill>
                <a:latin typeface="Segoe UI Light" panose="020B0502040204020203" pitchFamily="34" charset="0"/>
                <a:cs typeface="Segoe UI Light" panose="020B0502040204020203" pitchFamily="34" charset="0"/>
              </a:rPr>
              <a:t>Sponsorship Deck</a:t>
            </a:r>
          </a:p>
        </p:txBody>
      </p:sp>
    </p:spTree>
    <p:extLst>
      <p:ext uri="{BB962C8B-B14F-4D97-AF65-F5344CB8AC3E}">
        <p14:creationId xmlns:p14="http://schemas.microsoft.com/office/powerpoint/2010/main" val="72518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3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7CBAD09-A2C3-40B0-A715-021BD861983C}"/>
              </a:ext>
            </a:extLst>
          </p:cNvPr>
          <p:cNvGraphicFramePr>
            <a:graphicFrameLocks noChangeAspect="1"/>
          </p:cNvGraphicFramePr>
          <p:nvPr userDrawn="1">
            <p:custDataLst>
              <p:tags r:id="rId1"/>
            </p:custDataLst>
            <p:extLst>
              <p:ext uri="{D42A27DB-BD31-4B8C-83A1-F6EECF244321}">
                <p14:modId xmlns:p14="http://schemas.microsoft.com/office/powerpoint/2010/main" val="2916755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2723C81-9794-4AE4-8C4E-C87F3BBF3CA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a:extLst>
              <a:ext uri="{FF2B5EF4-FFF2-40B4-BE49-F238E27FC236}">
                <a16:creationId xmlns:a16="http://schemas.microsoft.com/office/drawing/2014/main" id="{37B33DCC-E58D-4E90-BD32-93612EB10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FB7CF97-5037-48C8-8243-48B5F7870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6953ED2-55B1-4F90-9569-25377B50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a:extLst>
              <a:ext uri="{FF2B5EF4-FFF2-40B4-BE49-F238E27FC236}">
                <a16:creationId xmlns:a16="http://schemas.microsoft.com/office/drawing/2014/main" id="{5480F438-6357-471D-B823-78B04120A938}"/>
              </a:ext>
            </a:extLst>
          </p:cNvPr>
          <p:cNvSpPr txBox="1"/>
          <p:nvPr userDrawn="1"/>
        </p:nvSpPr>
        <p:spPr>
          <a:xfrm>
            <a:off x="11425306" y="6484838"/>
            <a:ext cx="233294" cy="169277"/>
          </a:xfrm>
          <a:prstGeom prst="rect">
            <a:avLst/>
          </a:prstGeom>
          <a:noFill/>
        </p:spPr>
        <p:txBody>
          <a:bodyPr wrap="square" lIns="0" tIns="0" rIns="0" bIns="0" rtlCol="0" anchor="ctr">
            <a:spAutoFit/>
          </a:bodyPr>
          <a:lstStyle/>
          <a:p>
            <a:pPr algn="ctr"/>
            <a:fld id="{40876BFF-1584-4FA6-A406-00684317F9C8}" type="slidenum">
              <a:rPr lang="en-US" sz="1100" b="1" smtClean="0">
                <a:solidFill>
                  <a:schemeClr val="accent4"/>
                </a:solidFill>
                <a:latin typeface="Segoe UI" panose="020B0502040204020203" pitchFamily="34" charset="0"/>
                <a:cs typeface="Segoe UI" panose="020B0502040204020203" pitchFamily="34" charset="0"/>
              </a:rPr>
              <a:t>‹#›</a:t>
            </a:fld>
            <a:endParaRPr lang="en-US" sz="1100" b="1" dirty="0">
              <a:solidFill>
                <a:schemeClr val="accent4"/>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5EBE305C-244A-45CF-8CC0-C90F70D19E62}"/>
              </a:ext>
            </a:extLst>
          </p:cNvPr>
          <p:cNvSpPr txBox="1"/>
          <p:nvPr userDrawn="1"/>
        </p:nvSpPr>
        <p:spPr>
          <a:xfrm>
            <a:off x="533400" y="6507921"/>
            <a:ext cx="1312237" cy="123111"/>
          </a:xfrm>
          <a:prstGeom prst="rect">
            <a:avLst/>
          </a:prstGeom>
          <a:noFill/>
        </p:spPr>
        <p:txBody>
          <a:bodyPr wrap="square" lIns="0" tIns="0" rIns="0" bIns="0" rtlCol="0" anchor="ctr">
            <a:spAutoFit/>
          </a:bodyPr>
          <a:lstStyle/>
          <a:p>
            <a:pPr algn="l"/>
            <a:r>
              <a:rPr lang="en-US" sz="800" b="0" dirty="0">
                <a:solidFill>
                  <a:schemeClr val="bg1">
                    <a:lumMod val="65000"/>
                  </a:schemeClr>
                </a:solidFill>
                <a:latin typeface="Segoe UI Light" panose="020B0502040204020203" pitchFamily="34" charset="0"/>
                <a:cs typeface="Segoe UI Light" panose="020B0502040204020203" pitchFamily="34" charset="0"/>
              </a:rPr>
              <a:t>Sponsorship Deck</a:t>
            </a:r>
          </a:p>
        </p:txBody>
      </p:sp>
    </p:spTree>
    <p:extLst>
      <p:ext uri="{BB962C8B-B14F-4D97-AF65-F5344CB8AC3E}">
        <p14:creationId xmlns:p14="http://schemas.microsoft.com/office/powerpoint/2010/main" val="1475451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B6927B9-FE2F-6547-888C-BB7E7A88DDFA}"/>
              </a:ext>
            </a:extLst>
          </p:cNvPr>
          <p:cNvGraphicFramePr>
            <a:graphicFrameLocks noChangeAspect="1"/>
          </p:cNvGraphicFramePr>
          <p:nvPr userDrawn="1">
            <p:custDataLst>
              <p:tags r:id="rId14"/>
            </p:custDataLst>
            <p:extLst>
              <p:ext uri="{D42A27DB-BD31-4B8C-83A1-F6EECF244321}">
                <p14:modId xmlns:p14="http://schemas.microsoft.com/office/powerpoint/2010/main" val="32847436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02A9F1-D26D-C949-A8F3-A16AA4A7248A}"/>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Placeholder 1">
            <a:extLst>
              <a:ext uri="{FF2B5EF4-FFF2-40B4-BE49-F238E27FC236}">
                <a16:creationId xmlns:a16="http://schemas.microsoft.com/office/drawing/2014/main" id="{21DE9C95-668D-4C97-99D8-074E1701B424}"/>
              </a:ext>
            </a:extLst>
          </p:cNvPr>
          <p:cNvSpPr>
            <a:spLocks noGrp="1"/>
          </p:cNvSpPr>
          <p:nvPr>
            <p:ph type="title"/>
          </p:nvPr>
        </p:nvSpPr>
        <p:spPr>
          <a:xfrm>
            <a:off x="533400" y="406400"/>
            <a:ext cx="11125200" cy="889000"/>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A2F9BE55-B1B7-4BDF-8E9F-D05E93906AC4}"/>
              </a:ext>
            </a:extLst>
          </p:cNvPr>
          <p:cNvSpPr>
            <a:spLocks noGrp="1"/>
          </p:cNvSpPr>
          <p:nvPr>
            <p:ph type="body" idx="1"/>
          </p:nvPr>
        </p:nvSpPr>
        <p:spPr>
          <a:xfrm>
            <a:off x="533400" y="1524000"/>
            <a:ext cx="11125200" cy="4652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2836658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7344" userDrawn="1">
          <p15:clr>
            <a:srgbClr val="F26B43"/>
          </p15:clr>
        </p15:guide>
        <p15:guide id="3" orient="horz" pos="3936" userDrawn="1">
          <p15:clr>
            <a:srgbClr val="F26B43"/>
          </p15:clr>
        </p15:guide>
        <p15:guide id="5" orient="horz" pos="960" userDrawn="1">
          <p15:clr>
            <a:srgbClr val="F26B43"/>
          </p15:clr>
        </p15:guide>
        <p15:guide id="6"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emf"/><Relationship Id="rId5" Type="http://schemas.openxmlformats.org/officeDocument/2006/relationships/oleObject" Target="../embeddings/oleObject13.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emf"/><Relationship Id="rId5" Type="http://schemas.openxmlformats.org/officeDocument/2006/relationships/oleObject" Target="../embeddings/oleObject14.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emf"/><Relationship Id="rId5" Type="http://schemas.openxmlformats.org/officeDocument/2006/relationships/oleObject" Target="../embeddings/oleObject15.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slideLayout" Target="../slideLayouts/slideLayout6.xml"/><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emf"/><Relationship Id="rId11" Type="http://schemas.openxmlformats.org/officeDocument/2006/relationships/image" Target="../media/image12.png"/><Relationship Id="rId5" Type="http://schemas.openxmlformats.org/officeDocument/2006/relationships/oleObject" Target="../embeddings/oleObject16.bin"/><Relationship Id="rId10" Type="http://schemas.openxmlformats.org/officeDocument/2006/relationships/image" Target="../media/image11.svg"/><Relationship Id="rId4" Type="http://schemas.openxmlformats.org/officeDocument/2006/relationships/notesSlide" Target="../notesSlides/notesSlide5.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6FD87D-EDDA-49CC-AA8D-D33A472FAB22}"/>
              </a:ext>
            </a:extLst>
          </p:cNvPr>
          <p:cNvGraphicFramePr>
            <a:graphicFrameLocks noChangeAspect="1"/>
          </p:cNvGraphicFramePr>
          <p:nvPr>
            <p:custDataLst>
              <p:tags r:id="rId1"/>
            </p:custDataLst>
            <p:extLst>
              <p:ext uri="{D42A27DB-BD31-4B8C-83A1-F6EECF244321}">
                <p14:modId xmlns:p14="http://schemas.microsoft.com/office/powerpoint/2010/main" val="2113866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Shape 15">
            <a:extLst>
              <a:ext uri="{FF2B5EF4-FFF2-40B4-BE49-F238E27FC236}">
                <a16:creationId xmlns:a16="http://schemas.microsoft.com/office/drawing/2014/main" id="{2946AA44-767D-4979-A4E0-E57F981F6F81}"/>
              </a:ext>
            </a:extLst>
          </p:cNvPr>
          <p:cNvSpPr/>
          <p:nvPr/>
        </p:nvSpPr>
        <p:spPr>
          <a:xfrm>
            <a:off x="12032" y="0"/>
            <a:ext cx="12192000" cy="6858000"/>
          </a:xfrm>
          <a:custGeom>
            <a:avLst/>
            <a:gdLst>
              <a:gd name="connsiteX0" fmla="*/ 0 w 12192000"/>
              <a:gd name="connsiteY0" fmla="*/ 0 h 6858000"/>
              <a:gd name="connsiteX1" fmla="*/ 7315278 w 12192000"/>
              <a:gd name="connsiteY1" fmla="*/ 0 h 6858000"/>
              <a:gd name="connsiteX2" fmla="*/ 6337304 w 12192000"/>
              <a:gd name="connsiteY2" fmla="*/ 1955949 h 6858000"/>
              <a:gd name="connsiteX3" fmla="*/ 7924728 w 12192000"/>
              <a:gd name="connsiteY3" fmla="*/ 5130798 h 6858000"/>
              <a:gd name="connsiteX4" fmla="*/ 12115529 w 12192000"/>
              <a:gd name="connsiteY4" fmla="*/ 5130798 h 6858000"/>
              <a:gd name="connsiteX5" fmla="*/ 12192000 w 12192000"/>
              <a:gd name="connsiteY5" fmla="*/ 4977856 h 6858000"/>
              <a:gd name="connsiteX6" fmla="*/ 12192000 w 12192000"/>
              <a:gd name="connsiteY6" fmla="*/ 6858000 h 6858000"/>
              <a:gd name="connsiteX7" fmla="*/ 4342494 w 12192000"/>
              <a:gd name="connsiteY7" fmla="*/ 6858000 h 6858000"/>
              <a:gd name="connsiteX8" fmla="*/ 3269418 w 12192000"/>
              <a:gd name="connsiteY8" fmla="*/ 4711850 h 6858000"/>
              <a:gd name="connsiteX9" fmla="*/ 0 w 12192000"/>
              <a:gd name="connsiteY9" fmla="*/ 4711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7315278" y="0"/>
                </a:lnTo>
                <a:lnTo>
                  <a:pt x="6337304" y="1955949"/>
                </a:lnTo>
                <a:lnTo>
                  <a:pt x="7924728" y="5130798"/>
                </a:lnTo>
                <a:lnTo>
                  <a:pt x="12115529" y="5130798"/>
                </a:lnTo>
                <a:lnTo>
                  <a:pt x="12192000" y="4977856"/>
                </a:lnTo>
                <a:lnTo>
                  <a:pt x="12192000" y="6858000"/>
                </a:lnTo>
                <a:lnTo>
                  <a:pt x="4342494" y="6858000"/>
                </a:lnTo>
                <a:lnTo>
                  <a:pt x="3269418" y="4711850"/>
                </a:lnTo>
                <a:lnTo>
                  <a:pt x="0" y="4711850"/>
                </a:lnTo>
                <a:close/>
              </a:path>
            </a:pathLst>
          </a:custGeom>
          <a:gradFill>
            <a:gsLst>
              <a:gs pos="0">
                <a:schemeClr val="accent3">
                  <a:alpha val="6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8" name="Freeform: Shape 37">
            <a:extLst>
              <a:ext uri="{FF2B5EF4-FFF2-40B4-BE49-F238E27FC236}">
                <a16:creationId xmlns:a16="http://schemas.microsoft.com/office/drawing/2014/main" id="{263E6B78-919E-4DB0-AB24-7A8C679355CF}"/>
              </a:ext>
            </a:extLst>
          </p:cNvPr>
          <p:cNvSpPr/>
          <p:nvPr/>
        </p:nvSpPr>
        <p:spPr>
          <a:xfrm>
            <a:off x="6337304" y="0"/>
            <a:ext cx="5854696" cy="5130798"/>
          </a:xfrm>
          <a:custGeom>
            <a:avLst/>
            <a:gdLst>
              <a:gd name="connsiteX0" fmla="*/ 977974 w 5854696"/>
              <a:gd name="connsiteY0" fmla="*/ 0 h 5130798"/>
              <a:gd name="connsiteX1" fmla="*/ 5854696 w 5854696"/>
              <a:gd name="connsiteY1" fmla="*/ 0 h 5130798"/>
              <a:gd name="connsiteX2" fmla="*/ 5854696 w 5854696"/>
              <a:gd name="connsiteY2" fmla="*/ 4977856 h 5130798"/>
              <a:gd name="connsiteX3" fmla="*/ 5778225 w 5854696"/>
              <a:gd name="connsiteY3" fmla="*/ 5130798 h 5130798"/>
              <a:gd name="connsiteX4" fmla="*/ 1587424 w 5854696"/>
              <a:gd name="connsiteY4" fmla="*/ 5130798 h 5130798"/>
              <a:gd name="connsiteX5" fmla="*/ 0 w 5854696"/>
              <a:gd name="connsiteY5" fmla="*/ 1955949 h 513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4696" h="5130798">
                <a:moveTo>
                  <a:pt x="977974" y="0"/>
                </a:moveTo>
                <a:lnTo>
                  <a:pt x="5854696" y="0"/>
                </a:lnTo>
                <a:lnTo>
                  <a:pt x="5854696" y="4977856"/>
                </a:lnTo>
                <a:lnTo>
                  <a:pt x="5778225" y="5130798"/>
                </a:lnTo>
                <a:lnTo>
                  <a:pt x="1587424" y="5130798"/>
                </a:lnTo>
                <a:lnTo>
                  <a:pt x="0" y="1955949"/>
                </a:lnTo>
                <a:close/>
              </a:path>
            </a:pathLst>
          </a:cu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C3D92436-FC45-4264-81D5-5750895AACF4}"/>
              </a:ext>
            </a:extLst>
          </p:cNvPr>
          <p:cNvSpPr txBox="1">
            <a:spLocks/>
          </p:cNvSpPr>
          <p:nvPr/>
        </p:nvSpPr>
        <p:spPr>
          <a:xfrm flipH="1">
            <a:off x="469381" y="361535"/>
            <a:ext cx="4559403" cy="3988784"/>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b="1" kern="1200">
                <a:solidFill>
                  <a:schemeClr val="tx1"/>
                </a:solidFill>
                <a:latin typeface="Georgia" panose="02040502050405020303" pitchFamily="18" charset="0"/>
                <a:ea typeface="+mj-ea"/>
                <a:cs typeface="+mj-cs"/>
              </a:defRPr>
            </a:lvl1pPr>
          </a:lstStyle>
          <a:p>
            <a:r>
              <a:rPr lang="en-US" sz="3600" dirty="0">
                <a:solidFill>
                  <a:schemeClr val="bg1"/>
                </a:solidFill>
                <a:latin typeface="Segoe UI" panose="020B0502040204020203" pitchFamily="34" charset="0"/>
                <a:cs typeface="Segoe UI" panose="020B0502040204020203" pitchFamily="34" charset="0"/>
              </a:rPr>
              <a:t>How can data science be used for the good of society?</a:t>
            </a:r>
          </a:p>
          <a:p>
            <a:endParaRPr lang="en-US" sz="3600" dirty="0">
              <a:solidFill>
                <a:schemeClr val="bg1"/>
              </a:solidFill>
              <a:latin typeface="Segoe UI" panose="020B0502040204020203" pitchFamily="34" charset="0"/>
              <a:cs typeface="Segoe UI" panose="020B0502040204020203" pitchFamily="34" charset="0"/>
            </a:endParaRPr>
          </a:p>
          <a:p>
            <a:r>
              <a:rPr lang="en-US" sz="3600" dirty="0">
                <a:solidFill>
                  <a:schemeClr val="bg1"/>
                </a:solidFill>
                <a:latin typeface="Segoe UI" panose="020B0502040204020203" pitchFamily="34" charset="0"/>
                <a:cs typeface="Segoe UI" panose="020B0502040204020203" pitchFamily="34" charset="0"/>
              </a:rPr>
              <a:t>Ian LeBruce &amp; </a:t>
            </a:r>
          </a:p>
          <a:p>
            <a:r>
              <a:rPr lang="en-US" sz="3600" dirty="0">
                <a:solidFill>
                  <a:schemeClr val="bg1"/>
                </a:solidFill>
                <a:latin typeface="Segoe UI" panose="020B0502040204020203" pitchFamily="34" charset="0"/>
                <a:cs typeface="Segoe UI" panose="020B0502040204020203" pitchFamily="34" charset="0"/>
              </a:rPr>
              <a:t>Gosia </a:t>
            </a:r>
            <a:r>
              <a:rPr lang="en-US" sz="3600" dirty="0" err="1">
                <a:solidFill>
                  <a:schemeClr val="bg1"/>
                </a:solidFill>
                <a:latin typeface="Segoe UI" panose="020B0502040204020203" pitchFamily="34" charset="0"/>
                <a:cs typeface="Segoe UI" panose="020B0502040204020203" pitchFamily="34" charset="0"/>
              </a:rPr>
              <a:t>Bezwinska</a:t>
            </a:r>
            <a:endParaRPr lang="en-US" sz="3600" dirty="0">
              <a:solidFill>
                <a:schemeClr val="bg1"/>
              </a:solidFill>
              <a:latin typeface="Segoe UI" panose="020B0502040204020203" pitchFamily="34" charset="0"/>
              <a:cs typeface="Segoe UI" panose="020B0502040204020203" pitchFamily="34" charset="0"/>
            </a:endParaRPr>
          </a:p>
          <a:p>
            <a:endParaRPr lang="en-US" sz="3600" dirty="0">
              <a:solidFill>
                <a:schemeClr val="bg1"/>
              </a:solidFill>
              <a:latin typeface="Segoe UI" panose="020B0502040204020203" pitchFamily="34" charset="0"/>
              <a:cs typeface="Segoe UI" panose="020B0502040204020203" pitchFamily="34" charset="0"/>
            </a:endParaRPr>
          </a:p>
          <a:p>
            <a:r>
              <a:rPr lang="en-US" sz="3600" dirty="0">
                <a:solidFill>
                  <a:schemeClr val="bg1"/>
                </a:solidFill>
                <a:latin typeface="Segoe UI" panose="020B0502040204020203" pitchFamily="34" charset="0"/>
                <a:cs typeface="Segoe UI" panose="020B0502040204020203" pitchFamily="34" charset="0"/>
              </a:rPr>
              <a:t>09/03/2023</a:t>
            </a:r>
          </a:p>
        </p:txBody>
      </p:sp>
      <p:sp>
        <p:nvSpPr>
          <p:cNvPr id="42" name="Freeform: Shape 41">
            <a:extLst>
              <a:ext uri="{FF2B5EF4-FFF2-40B4-BE49-F238E27FC236}">
                <a16:creationId xmlns:a16="http://schemas.microsoft.com/office/drawing/2014/main" id="{516B9221-A0C1-458B-80F4-83C4236CFECF}"/>
              </a:ext>
            </a:extLst>
          </p:cNvPr>
          <p:cNvSpPr/>
          <p:nvPr/>
        </p:nvSpPr>
        <p:spPr>
          <a:xfrm>
            <a:off x="-1" y="4711851"/>
            <a:ext cx="4342495" cy="2146149"/>
          </a:xfrm>
          <a:custGeom>
            <a:avLst/>
            <a:gdLst>
              <a:gd name="connsiteX0" fmla="*/ 0 w 4342495"/>
              <a:gd name="connsiteY0" fmla="*/ 0 h 2146149"/>
              <a:gd name="connsiteX1" fmla="*/ 3269420 w 4342495"/>
              <a:gd name="connsiteY1" fmla="*/ 0 h 2146149"/>
              <a:gd name="connsiteX2" fmla="*/ 4342495 w 4342495"/>
              <a:gd name="connsiteY2" fmla="*/ 2146149 h 2146149"/>
              <a:gd name="connsiteX3" fmla="*/ 0 w 4342495"/>
              <a:gd name="connsiteY3" fmla="*/ 2146149 h 2146149"/>
            </a:gdLst>
            <a:ahLst/>
            <a:cxnLst>
              <a:cxn ang="0">
                <a:pos x="connsiteX0" y="connsiteY0"/>
              </a:cxn>
              <a:cxn ang="0">
                <a:pos x="connsiteX1" y="connsiteY1"/>
              </a:cxn>
              <a:cxn ang="0">
                <a:pos x="connsiteX2" y="connsiteY2"/>
              </a:cxn>
              <a:cxn ang="0">
                <a:pos x="connsiteX3" y="connsiteY3"/>
              </a:cxn>
            </a:cxnLst>
            <a:rect l="l" t="t" r="r" b="b"/>
            <a:pathLst>
              <a:path w="4342495" h="2146149">
                <a:moveTo>
                  <a:pt x="0" y="0"/>
                </a:moveTo>
                <a:lnTo>
                  <a:pt x="3269420" y="0"/>
                </a:lnTo>
                <a:lnTo>
                  <a:pt x="4342495" y="2146149"/>
                </a:lnTo>
                <a:lnTo>
                  <a:pt x="0" y="2146149"/>
                </a:lnTo>
                <a:close/>
              </a:path>
            </a:pathLst>
          </a:custGeom>
          <a:solidFill>
            <a:schemeClr val="accent2">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18" name="Straight Connector 17">
            <a:extLst>
              <a:ext uri="{FF2B5EF4-FFF2-40B4-BE49-F238E27FC236}">
                <a16:creationId xmlns:a16="http://schemas.microsoft.com/office/drawing/2014/main" id="{983BAB66-1C4C-4695-B364-5001ACAC9AF0}"/>
              </a:ext>
            </a:extLst>
          </p:cNvPr>
          <p:cNvCxnSpPr>
            <a:cxnSpLocks/>
          </p:cNvCxnSpPr>
          <p:nvPr/>
        </p:nvCxnSpPr>
        <p:spPr>
          <a:xfrm>
            <a:off x="6691086" y="1260528"/>
            <a:ext cx="2825694" cy="5597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F76DB4-0044-4A20-9A90-6A6A1869D7D3}"/>
              </a:ext>
            </a:extLst>
          </p:cNvPr>
          <p:cNvCxnSpPr>
            <a:cxnSpLocks/>
          </p:cNvCxnSpPr>
          <p:nvPr/>
        </p:nvCxnSpPr>
        <p:spPr>
          <a:xfrm>
            <a:off x="4546598" y="6137378"/>
            <a:ext cx="363781" cy="720622"/>
          </a:xfrm>
          <a:prstGeom prst="line">
            <a:avLst/>
          </a:prstGeom>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CD9ED5CB-484F-4F6D-BF82-3E57C5EC5911}"/>
              </a:ext>
            </a:extLst>
          </p:cNvPr>
          <p:cNvSpPr/>
          <p:nvPr/>
        </p:nvSpPr>
        <p:spPr>
          <a:xfrm>
            <a:off x="6055540" y="1"/>
            <a:ext cx="6124428" cy="1260527"/>
          </a:xfrm>
          <a:custGeom>
            <a:avLst/>
            <a:gdLst>
              <a:gd name="connsiteX0" fmla="*/ 0 w 6124428"/>
              <a:gd name="connsiteY0" fmla="*/ 0 h 1260527"/>
              <a:gd name="connsiteX1" fmla="*/ 6124428 w 6124428"/>
              <a:gd name="connsiteY1" fmla="*/ 0 h 1260527"/>
              <a:gd name="connsiteX2" fmla="*/ 5494164 w 6124428"/>
              <a:gd name="connsiteY2" fmla="*/ 1260527 h 1260527"/>
              <a:gd name="connsiteX3" fmla="*/ 630264 w 6124428"/>
              <a:gd name="connsiteY3" fmla="*/ 1260527 h 1260527"/>
            </a:gdLst>
            <a:ahLst/>
            <a:cxnLst>
              <a:cxn ang="0">
                <a:pos x="connsiteX0" y="connsiteY0"/>
              </a:cxn>
              <a:cxn ang="0">
                <a:pos x="connsiteX1" y="connsiteY1"/>
              </a:cxn>
              <a:cxn ang="0">
                <a:pos x="connsiteX2" y="connsiteY2"/>
              </a:cxn>
              <a:cxn ang="0">
                <a:pos x="connsiteX3" y="connsiteY3"/>
              </a:cxn>
            </a:cxnLst>
            <a:rect l="l" t="t" r="r" b="b"/>
            <a:pathLst>
              <a:path w="6124428" h="1260527">
                <a:moveTo>
                  <a:pt x="0" y="0"/>
                </a:moveTo>
                <a:lnTo>
                  <a:pt x="6124428" y="0"/>
                </a:lnTo>
                <a:lnTo>
                  <a:pt x="5494164" y="1260527"/>
                </a:lnTo>
                <a:lnTo>
                  <a:pt x="630264" y="1260527"/>
                </a:lnTo>
                <a:close/>
              </a:path>
            </a:pathLst>
          </a:cu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3" name="Title 1">
            <a:extLst>
              <a:ext uri="{FF2B5EF4-FFF2-40B4-BE49-F238E27FC236}">
                <a16:creationId xmlns:a16="http://schemas.microsoft.com/office/drawing/2014/main" id="{5A9C38F1-3448-6C4B-8B76-CD7A2A80FB21}"/>
              </a:ext>
            </a:extLst>
          </p:cNvPr>
          <p:cNvSpPr txBox="1">
            <a:spLocks/>
          </p:cNvSpPr>
          <p:nvPr/>
        </p:nvSpPr>
        <p:spPr>
          <a:xfrm>
            <a:off x="5028785" y="5224535"/>
            <a:ext cx="6579205" cy="1698065"/>
          </a:xfrm>
          <a:prstGeom prst="rect">
            <a:avLst/>
          </a:prstGeom>
        </p:spPr>
        <p:txBody>
          <a:bodyPr>
            <a:norm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endParaRPr lang="en-ID" sz="2400" dirty="0"/>
          </a:p>
        </p:txBody>
      </p:sp>
      <p:pic>
        <p:nvPicPr>
          <p:cNvPr id="6" name="Picture 5" descr="A picture containing person, indoor, people&#10;&#10;Description automatically generated">
            <a:extLst>
              <a:ext uri="{FF2B5EF4-FFF2-40B4-BE49-F238E27FC236}">
                <a16:creationId xmlns:a16="http://schemas.microsoft.com/office/drawing/2014/main" id="{13EF5643-1579-E11E-BA77-C2FC06316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697" y="-57601"/>
            <a:ext cx="6361368" cy="4771026"/>
          </a:xfrm>
          <a:prstGeom prst="rect">
            <a:avLst/>
          </a:prstGeom>
        </p:spPr>
      </p:pic>
    </p:spTree>
    <p:extLst>
      <p:ext uri="{BB962C8B-B14F-4D97-AF65-F5344CB8AC3E}">
        <p14:creationId xmlns:p14="http://schemas.microsoft.com/office/powerpoint/2010/main" val="2165516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D329745-6B05-4259-8AAD-6E07E580F5BF}"/>
              </a:ext>
            </a:extLst>
          </p:cNvPr>
          <p:cNvGraphicFramePr>
            <a:graphicFrameLocks noChangeAspect="1"/>
          </p:cNvGraphicFramePr>
          <p:nvPr>
            <p:custDataLst>
              <p:tags r:id="rId1"/>
            </p:custDataLst>
            <p:extLst>
              <p:ext uri="{D42A27DB-BD31-4B8C-83A1-F6EECF244321}">
                <p14:modId xmlns:p14="http://schemas.microsoft.com/office/powerpoint/2010/main" val="2509739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1" imgH="351" progId="TCLayout.ActiveDocument.1">
                  <p:embed/>
                </p:oleObj>
              </mc:Choice>
              <mc:Fallback>
                <p:oleObj name="think-cell Slide" r:id="rId5" imgW="351" imgH="35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0" name="Freeform: Shape 39">
            <a:extLst>
              <a:ext uri="{FF2B5EF4-FFF2-40B4-BE49-F238E27FC236}">
                <a16:creationId xmlns:a16="http://schemas.microsoft.com/office/drawing/2014/main" id="{6FA24AAD-4D3D-4C17-9FF3-B9633CA2E4D1}"/>
              </a:ext>
            </a:extLst>
          </p:cNvPr>
          <p:cNvSpPr/>
          <p:nvPr/>
        </p:nvSpPr>
        <p:spPr>
          <a:xfrm>
            <a:off x="0" y="-4579"/>
            <a:ext cx="6136144" cy="6862579"/>
          </a:xfrm>
          <a:custGeom>
            <a:avLst/>
            <a:gdLst>
              <a:gd name="connsiteX0" fmla="*/ 0 w 6136144"/>
              <a:gd name="connsiteY0" fmla="*/ 0 h 5334001"/>
              <a:gd name="connsiteX1" fmla="*/ 727175 w 6136144"/>
              <a:gd name="connsiteY1" fmla="*/ 0 h 5334001"/>
              <a:gd name="connsiteX2" fmla="*/ 727175 w 6136144"/>
              <a:gd name="connsiteY2" fmla="*/ 2 h 5334001"/>
              <a:gd name="connsiteX3" fmla="*/ 4624845 w 6136144"/>
              <a:gd name="connsiteY3" fmla="*/ 2 h 5334001"/>
              <a:gd name="connsiteX4" fmla="*/ 6136144 w 6136144"/>
              <a:gd name="connsiteY4" fmla="*/ 3022601 h 5334001"/>
              <a:gd name="connsiteX5" fmla="*/ 4980444 w 6136144"/>
              <a:gd name="connsiteY5" fmla="*/ 5334001 h 5334001"/>
              <a:gd name="connsiteX6" fmla="*/ 1 w 6136144"/>
              <a:gd name="connsiteY6" fmla="*/ 5334001 h 5334001"/>
              <a:gd name="connsiteX7" fmla="*/ 1 w 6136144"/>
              <a:gd name="connsiteY7" fmla="*/ 1586184 h 5334001"/>
              <a:gd name="connsiteX8" fmla="*/ 0 w 6136144"/>
              <a:gd name="connsiteY8" fmla="*/ 1586184 h 533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144" h="5334001">
                <a:moveTo>
                  <a:pt x="0" y="0"/>
                </a:moveTo>
                <a:lnTo>
                  <a:pt x="727175" y="0"/>
                </a:lnTo>
                <a:lnTo>
                  <a:pt x="727175" y="2"/>
                </a:lnTo>
                <a:lnTo>
                  <a:pt x="4624845" y="2"/>
                </a:lnTo>
                <a:lnTo>
                  <a:pt x="6136144" y="3022601"/>
                </a:lnTo>
                <a:lnTo>
                  <a:pt x="4980444" y="5334001"/>
                </a:lnTo>
                <a:lnTo>
                  <a:pt x="1" y="5334001"/>
                </a:lnTo>
                <a:lnTo>
                  <a:pt x="1" y="1586184"/>
                </a:lnTo>
                <a:lnTo>
                  <a:pt x="0" y="1586184"/>
                </a:lnTo>
                <a:close/>
              </a:path>
            </a:pathLst>
          </a:cu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Hexagon 5">
            <a:extLst>
              <a:ext uri="{FF2B5EF4-FFF2-40B4-BE49-F238E27FC236}">
                <a16:creationId xmlns:a16="http://schemas.microsoft.com/office/drawing/2014/main" id="{AA429E31-58A5-4A1F-9D31-51F4704F063D}"/>
              </a:ext>
            </a:extLst>
          </p:cNvPr>
          <p:cNvSpPr/>
          <p:nvPr/>
        </p:nvSpPr>
        <p:spPr>
          <a:xfrm>
            <a:off x="-637448" y="2017777"/>
            <a:ext cx="10457309" cy="4763251"/>
          </a:xfrm>
          <a:prstGeom prst="hexagon">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7" name="TextBox 16">
            <a:extLst>
              <a:ext uri="{FF2B5EF4-FFF2-40B4-BE49-F238E27FC236}">
                <a16:creationId xmlns:a16="http://schemas.microsoft.com/office/drawing/2014/main" id="{7E676399-77B2-4EA7-A880-A1F5538A9EC8}"/>
              </a:ext>
            </a:extLst>
          </p:cNvPr>
          <p:cNvSpPr txBox="1"/>
          <p:nvPr/>
        </p:nvSpPr>
        <p:spPr>
          <a:xfrm>
            <a:off x="577347" y="2903099"/>
            <a:ext cx="8288357" cy="4031873"/>
          </a:xfrm>
          <a:prstGeom prst="rect">
            <a:avLst/>
          </a:prstGeom>
          <a:noFill/>
        </p:spPr>
        <p:txBody>
          <a:bodyPr wrap="square" lIns="0" tIns="0" rIns="0" bIns="0">
            <a:spAutoFit/>
          </a:bodyPr>
          <a:lstStyle/>
          <a:p>
            <a:r>
              <a:rPr lang="en-GB" sz="2200" b="0" i="0" dirty="0">
                <a:solidFill>
                  <a:schemeClr val="bg1"/>
                </a:solidFill>
                <a:effectLst/>
                <a:latin typeface="Work Sans" panose="020F0502020204030204" pitchFamily="34" charset="0"/>
              </a:rPr>
              <a:t>Data Science incorporates several areas such as statistics, scientific techniques, artificial intelligence (AI), and data analysis to extract value from data. </a:t>
            </a:r>
          </a:p>
          <a:p>
            <a:endParaRPr lang="en-ID" sz="2200" b="1" dirty="0">
              <a:solidFill>
                <a:schemeClr val="bg1"/>
              </a:solidFill>
            </a:endParaRPr>
          </a:p>
          <a:p>
            <a:pPr algn="l"/>
            <a:r>
              <a:rPr lang="en-GB" sz="2200" b="0" i="0" dirty="0">
                <a:solidFill>
                  <a:schemeClr val="bg1"/>
                </a:solidFill>
                <a:effectLst/>
                <a:latin typeface="Work Sans" pitchFamily="2" charset="77"/>
              </a:rPr>
              <a:t>Data Science is the process of preparing data for analysis to obtain actionable insights and discover trends. </a:t>
            </a:r>
          </a:p>
          <a:p>
            <a:pPr algn="l"/>
            <a:endParaRPr lang="en-GB" sz="2200" dirty="0">
              <a:solidFill>
                <a:schemeClr val="bg1"/>
              </a:solidFill>
              <a:latin typeface="Work Sans" pitchFamily="2" charset="77"/>
            </a:endParaRPr>
          </a:p>
          <a:p>
            <a:pPr algn="l"/>
            <a:r>
              <a:rPr lang="en-GB" sz="2200" b="0" i="0" dirty="0">
                <a:solidFill>
                  <a:schemeClr val="bg1"/>
                </a:solidFill>
                <a:effectLst/>
                <a:latin typeface="Work Sans" pitchFamily="2" charset="77"/>
              </a:rPr>
              <a:t>Areas of typical use include: finance, healthcare, agriculture, manufacturing, transportation, energy, education, sports and surveillance. </a:t>
            </a:r>
          </a:p>
          <a:p>
            <a:endParaRPr lang="en-ID" sz="1400" b="1" dirty="0">
              <a:solidFill>
                <a:schemeClr val="bg1"/>
              </a:solidFill>
            </a:endParaRPr>
          </a:p>
          <a:p>
            <a:endParaRPr lang="en-ID" sz="1400" b="1" dirty="0">
              <a:solidFill>
                <a:schemeClr val="bg1"/>
              </a:solidFill>
            </a:endParaRPr>
          </a:p>
          <a:p>
            <a:endParaRPr lang="en-ID" sz="1400" b="1" dirty="0">
              <a:solidFill>
                <a:schemeClr val="bg1"/>
              </a:solidFill>
            </a:endParaRPr>
          </a:p>
        </p:txBody>
      </p:sp>
      <p:sp>
        <p:nvSpPr>
          <p:cNvPr id="44" name="Freeform: Shape 43">
            <a:extLst>
              <a:ext uri="{FF2B5EF4-FFF2-40B4-BE49-F238E27FC236}">
                <a16:creationId xmlns:a16="http://schemas.microsoft.com/office/drawing/2014/main" id="{9126F1AE-C9E6-4071-9C2A-9557CD4FC14E}"/>
              </a:ext>
            </a:extLst>
          </p:cNvPr>
          <p:cNvSpPr/>
          <p:nvPr/>
        </p:nvSpPr>
        <p:spPr>
          <a:xfrm>
            <a:off x="8967019" y="-20744"/>
            <a:ext cx="3224981" cy="3428999"/>
          </a:xfrm>
          <a:custGeom>
            <a:avLst/>
            <a:gdLst>
              <a:gd name="connsiteX0" fmla="*/ 300383 w 3126013"/>
              <a:gd name="connsiteY0" fmla="*/ 0 h 3323771"/>
              <a:gd name="connsiteX1" fmla="*/ 3126013 w 3126013"/>
              <a:gd name="connsiteY1" fmla="*/ 0 h 3323771"/>
              <a:gd name="connsiteX2" fmla="*/ 3126013 w 3126013"/>
              <a:gd name="connsiteY2" fmla="*/ 3323771 h 3323771"/>
              <a:gd name="connsiteX3" fmla="*/ 1361503 w 3126013"/>
              <a:gd name="connsiteY3" fmla="*/ 3323771 h 3323771"/>
              <a:gd name="connsiteX4" fmla="*/ 0 w 3126013"/>
              <a:gd name="connsiteY4" fmla="*/ 600766 h 3323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6013" h="3323771">
                <a:moveTo>
                  <a:pt x="300383" y="0"/>
                </a:moveTo>
                <a:lnTo>
                  <a:pt x="3126013" y="0"/>
                </a:lnTo>
                <a:lnTo>
                  <a:pt x="3126013" y="3323771"/>
                </a:lnTo>
                <a:lnTo>
                  <a:pt x="1361503" y="3323771"/>
                </a:lnTo>
                <a:lnTo>
                  <a:pt x="0" y="600766"/>
                </a:lnTo>
                <a:close/>
              </a:path>
            </a:pathLst>
          </a:custGeom>
          <a:gradFill>
            <a:gsLst>
              <a:gs pos="0">
                <a:schemeClr val="accent3">
                  <a:alpha val="6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45" name="Straight Connector 44">
            <a:extLst>
              <a:ext uri="{FF2B5EF4-FFF2-40B4-BE49-F238E27FC236}">
                <a16:creationId xmlns:a16="http://schemas.microsoft.com/office/drawing/2014/main" id="{BF24A716-6189-4026-99B2-7D63E3F361EC}"/>
              </a:ext>
            </a:extLst>
          </p:cNvPr>
          <p:cNvCxnSpPr>
            <a:cxnSpLocks/>
          </p:cNvCxnSpPr>
          <p:nvPr/>
        </p:nvCxnSpPr>
        <p:spPr>
          <a:xfrm>
            <a:off x="10382250" y="0"/>
            <a:ext cx="223791" cy="44331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Rectangle 3" hidden="1">
            <a:extLst>
              <a:ext uri="{FF2B5EF4-FFF2-40B4-BE49-F238E27FC236}">
                <a16:creationId xmlns:a16="http://schemas.microsoft.com/office/drawing/2014/main" id="{549386CB-BAFD-40D9-9DF2-3F009E2F607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cxnSp>
        <p:nvCxnSpPr>
          <p:cNvPr id="49" name="Straight Connector 48">
            <a:extLst>
              <a:ext uri="{FF2B5EF4-FFF2-40B4-BE49-F238E27FC236}">
                <a16:creationId xmlns:a16="http://schemas.microsoft.com/office/drawing/2014/main" id="{7C512CC1-0835-4A9D-A8ED-36787F3855BC}"/>
              </a:ext>
            </a:extLst>
          </p:cNvPr>
          <p:cNvCxnSpPr>
            <a:cxnSpLocks/>
          </p:cNvCxnSpPr>
          <p:nvPr/>
        </p:nvCxnSpPr>
        <p:spPr>
          <a:xfrm>
            <a:off x="10541819" y="2648345"/>
            <a:ext cx="1650181" cy="32688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B4C01E4A-F956-487E-99A1-4D3F8F6E2E6C}"/>
              </a:ext>
            </a:extLst>
          </p:cNvPr>
          <p:cNvSpPr/>
          <p:nvPr/>
        </p:nvSpPr>
        <p:spPr>
          <a:xfrm>
            <a:off x="7347389" y="-20744"/>
            <a:ext cx="3484189" cy="1295400"/>
          </a:xfrm>
          <a:custGeom>
            <a:avLst/>
            <a:gdLst>
              <a:gd name="connsiteX0" fmla="*/ 0 w 3484189"/>
              <a:gd name="connsiteY0" fmla="*/ 0 h 1295400"/>
              <a:gd name="connsiteX1" fmla="*/ 3484189 w 3484189"/>
              <a:gd name="connsiteY1" fmla="*/ 0 h 1295400"/>
              <a:gd name="connsiteX2" fmla="*/ 2882373 w 3484189"/>
              <a:gd name="connsiteY2" fmla="*/ 1295400 h 1295400"/>
              <a:gd name="connsiteX3" fmla="*/ 601816 w 3484189"/>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3484189" h="1295400">
                <a:moveTo>
                  <a:pt x="0" y="0"/>
                </a:moveTo>
                <a:lnTo>
                  <a:pt x="3484189" y="0"/>
                </a:lnTo>
                <a:lnTo>
                  <a:pt x="2882373" y="1295400"/>
                </a:lnTo>
                <a:lnTo>
                  <a:pt x="601816" y="1295400"/>
                </a:lnTo>
                <a:close/>
              </a:path>
            </a:pathLst>
          </a:custGeom>
          <a:solidFill>
            <a:schemeClr val="accent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4" name="Picture 13" descr="Logo, company name&#10;&#10;Description automatically generated">
            <a:extLst>
              <a:ext uri="{FF2B5EF4-FFF2-40B4-BE49-F238E27FC236}">
                <a16:creationId xmlns:a16="http://schemas.microsoft.com/office/drawing/2014/main" id="{2C29E640-9201-C9B4-AC15-4A5CF5C0DB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5609" y="76972"/>
            <a:ext cx="8094116" cy="2621445"/>
          </a:xfrm>
          <a:prstGeom prst="rect">
            <a:avLst/>
          </a:prstGeom>
        </p:spPr>
      </p:pic>
    </p:spTree>
    <p:extLst>
      <p:ext uri="{BB962C8B-B14F-4D97-AF65-F5344CB8AC3E}">
        <p14:creationId xmlns:p14="http://schemas.microsoft.com/office/powerpoint/2010/main" val="1923486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D329745-6B05-4259-8AAD-6E07E580F5B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1" imgH="351" progId="TCLayout.ActiveDocument.1">
                  <p:embed/>
                </p:oleObj>
              </mc:Choice>
              <mc:Fallback>
                <p:oleObj name="think-cell Slide" r:id="rId5" imgW="351" imgH="351" progId="TCLayout.ActiveDocument.1">
                  <p:embed/>
                  <p:pic>
                    <p:nvPicPr>
                      <p:cNvPr id="3" name="Object 2" hidden="1">
                        <a:extLst>
                          <a:ext uri="{FF2B5EF4-FFF2-40B4-BE49-F238E27FC236}">
                            <a16:creationId xmlns:a16="http://schemas.microsoft.com/office/drawing/2014/main" id="{5D329745-6B05-4259-8AAD-6E07E580F5B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49386CB-BAFD-40D9-9DF2-3F009E2F607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40" name="Freeform: Shape 39">
            <a:extLst>
              <a:ext uri="{FF2B5EF4-FFF2-40B4-BE49-F238E27FC236}">
                <a16:creationId xmlns:a16="http://schemas.microsoft.com/office/drawing/2014/main" id="{6FA24AAD-4D3D-4C17-9FF3-B9633CA2E4D1}"/>
              </a:ext>
            </a:extLst>
          </p:cNvPr>
          <p:cNvSpPr/>
          <p:nvPr/>
        </p:nvSpPr>
        <p:spPr>
          <a:xfrm>
            <a:off x="-18624" y="1573720"/>
            <a:ext cx="6136144" cy="5334001"/>
          </a:xfrm>
          <a:custGeom>
            <a:avLst/>
            <a:gdLst>
              <a:gd name="connsiteX0" fmla="*/ 0 w 6136144"/>
              <a:gd name="connsiteY0" fmla="*/ 0 h 5334001"/>
              <a:gd name="connsiteX1" fmla="*/ 727175 w 6136144"/>
              <a:gd name="connsiteY1" fmla="*/ 0 h 5334001"/>
              <a:gd name="connsiteX2" fmla="*/ 727175 w 6136144"/>
              <a:gd name="connsiteY2" fmla="*/ 2 h 5334001"/>
              <a:gd name="connsiteX3" fmla="*/ 4624845 w 6136144"/>
              <a:gd name="connsiteY3" fmla="*/ 2 h 5334001"/>
              <a:gd name="connsiteX4" fmla="*/ 6136144 w 6136144"/>
              <a:gd name="connsiteY4" fmla="*/ 3022601 h 5334001"/>
              <a:gd name="connsiteX5" fmla="*/ 4980444 w 6136144"/>
              <a:gd name="connsiteY5" fmla="*/ 5334001 h 5334001"/>
              <a:gd name="connsiteX6" fmla="*/ 1 w 6136144"/>
              <a:gd name="connsiteY6" fmla="*/ 5334001 h 5334001"/>
              <a:gd name="connsiteX7" fmla="*/ 1 w 6136144"/>
              <a:gd name="connsiteY7" fmla="*/ 1586184 h 5334001"/>
              <a:gd name="connsiteX8" fmla="*/ 0 w 6136144"/>
              <a:gd name="connsiteY8" fmla="*/ 1586184 h 533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144" h="5334001">
                <a:moveTo>
                  <a:pt x="0" y="0"/>
                </a:moveTo>
                <a:lnTo>
                  <a:pt x="727175" y="0"/>
                </a:lnTo>
                <a:lnTo>
                  <a:pt x="727175" y="2"/>
                </a:lnTo>
                <a:lnTo>
                  <a:pt x="4624845" y="2"/>
                </a:lnTo>
                <a:lnTo>
                  <a:pt x="6136144" y="3022601"/>
                </a:lnTo>
                <a:lnTo>
                  <a:pt x="4980444" y="5334001"/>
                </a:lnTo>
                <a:lnTo>
                  <a:pt x="1" y="5334001"/>
                </a:lnTo>
                <a:lnTo>
                  <a:pt x="1" y="1586184"/>
                </a:lnTo>
                <a:lnTo>
                  <a:pt x="0" y="158618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Hexagon 5">
            <a:extLst>
              <a:ext uri="{FF2B5EF4-FFF2-40B4-BE49-F238E27FC236}">
                <a16:creationId xmlns:a16="http://schemas.microsoft.com/office/drawing/2014/main" id="{AA429E31-58A5-4A1F-9D31-51F4704F063D}"/>
              </a:ext>
            </a:extLst>
          </p:cNvPr>
          <p:cNvSpPr/>
          <p:nvPr/>
        </p:nvSpPr>
        <p:spPr>
          <a:xfrm>
            <a:off x="180703" y="880800"/>
            <a:ext cx="9423166" cy="2949710"/>
          </a:xfrm>
          <a:prstGeom prst="hexagon">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ADFCEB28-9CDE-4969-8DB2-E1D166AAA4A2}"/>
              </a:ext>
            </a:extLst>
          </p:cNvPr>
          <p:cNvSpPr>
            <a:spLocks noGrp="1"/>
          </p:cNvSpPr>
          <p:nvPr>
            <p:ph type="title"/>
          </p:nvPr>
        </p:nvSpPr>
        <p:spPr>
          <a:xfrm>
            <a:off x="213892" y="49076"/>
            <a:ext cx="7775157" cy="920894"/>
          </a:xfrm>
        </p:spPr>
        <p:txBody>
          <a:bodyPr>
            <a:normAutofit fontScale="90000"/>
          </a:bodyPr>
          <a:lstStyle/>
          <a:p>
            <a:r>
              <a:rPr lang="en-ID" b="0" dirty="0"/>
              <a:t>Example – Health and Wellbeing:</a:t>
            </a:r>
          </a:p>
        </p:txBody>
      </p:sp>
      <p:sp>
        <p:nvSpPr>
          <p:cNvPr id="17" name="TextBox 16">
            <a:extLst>
              <a:ext uri="{FF2B5EF4-FFF2-40B4-BE49-F238E27FC236}">
                <a16:creationId xmlns:a16="http://schemas.microsoft.com/office/drawing/2014/main" id="{7E676399-77B2-4EA7-A880-A1F5538A9EC8}"/>
              </a:ext>
            </a:extLst>
          </p:cNvPr>
          <p:cNvSpPr txBox="1"/>
          <p:nvPr/>
        </p:nvSpPr>
        <p:spPr>
          <a:xfrm>
            <a:off x="1035088" y="1063318"/>
            <a:ext cx="7775157" cy="1231106"/>
          </a:xfrm>
          <a:prstGeom prst="rect">
            <a:avLst/>
          </a:prstGeom>
          <a:noFill/>
        </p:spPr>
        <p:txBody>
          <a:bodyPr wrap="square" lIns="0" tIns="0" rIns="0" bIns="0">
            <a:spAutoFit/>
          </a:bodyPr>
          <a:lstStyle/>
          <a:p>
            <a:r>
              <a:rPr lang="en-GB" sz="1600" dirty="0">
                <a:solidFill>
                  <a:schemeClr val="bg1"/>
                </a:solidFill>
                <a:latin typeface="Segoe UI" panose="020B0502040204020203" pitchFamily="34" charset="0"/>
                <a:cs typeface="Segoe UI" panose="020B0502040204020203" pitchFamily="34" charset="0"/>
              </a:rPr>
              <a:t>Can use data to predict future trends - in case of coronavirus, can make large scale decisions to close businesses, how much PPE to buy, how many vaccinations to produce as well as using data to maximise the quality of those vaccinations. Data science reduces financial risk, helps forecasting and budgeting, and ultimately saves lives. One major downside: rely on human input which is difficult on a global scale. </a:t>
            </a:r>
          </a:p>
        </p:txBody>
      </p:sp>
      <p:sp>
        <p:nvSpPr>
          <p:cNvPr id="44" name="Freeform: Shape 43">
            <a:extLst>
              <a:ext uri="{FF2B5EF4-FFF2-40B4-BE49-F238E27FC236}">
                <a16:creationId xmlns:a16="http://schemas.microsoft.com/office/drawing/2014/main" id="{9126F1AE-C9E6-4071-9C2A-9557CD4FC14E}"/>
              </a:ext>
            </a:extLst>
          </p:cNvPr>
          <p:cNvSpPr/>
          <p:nvPr/>
        </p:nvSpPr>
        <p:spPr>
          <a:xfrm>
            <a:off x="8967019" y="-21956"/>
            <a:ext cx="3224981" cy="3428999"/>
          </a:xfrm>
          <a:custGeom>
            <a:avLst/>
            <a:gdLst>
              <a:gd name="connsiteX0" fmla="*/ 300383 w 3126013"/>
              <a:gd name="connsiteY0" fmla="*/ 0 h 3323771"/>
              <a:gd name="connsiteX1" fmla="*/ 3126013 w 3126013"/>
              <a:gd name="connsiteY1" fmla="*/ 0 h 3323771"/>
              <a:gd name="connsiteX2" fmla="*/ 3126013 w 3126013"/>
              <a:gd name="connsiteY2" fmla="*/ 3323771 h 3323771"/>
              <a:gd name="connsiteX3" fmla="*/ 1361503 w 3126013"/>
              <a:gd name="connsiteY3" fmla="*/ 3323771 h 3323771"/>
              <a:gd name="connsiteX4" fmla="*/ 0 w 3126013"/>
              <a:gd name="connsiteY4" fmla="*/ 600766 h 3323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6013" h="3323771">
                <a:moveTo>
                  <a:pt x="300383" y="0"/>
                </a:moveTo>
                <a:lnTo>
                  <a:pt x="3126013" y="0"/>
                </a:lnTo>
                <a:lnTo>
                  <a:pt x="3126013" y="3323771"/>
                </a:lnTo>
                <a:lnTo>
                  <a:pt x="1361503" y="3323771"/>
                </a:lnTo>
                <a:lnTo>
                  <a:pt x="0" y="600766"/>
                </a:lnTo>
                <a:close/>
              </a:path>
            </a:pathLst>
          </a:custGeom>
          <a:gradFill>
            <a:gsLst>
              <a:gs pos="0">
                <a:schemeClr val="accent3">
                  <a:alpha val="6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45" name="Straight Connector 44">
            <a:extLst>
              <a:ext uri="{FF2B5EF4-FFF2-40B4-BE49-F238E27FC236}">
                <a16:creationId xmlns:a16="http://schemas.microsoft.com/office/drawing/2014/main" id="{BF24A716-6189-4026-99B2-7D63E3F361EC}"/>
              </a:ext>
            </a:extLst>
          </p:cNvPr>
          <p:cNvCxnSpPr>
            <a:cxnSpLocks/>
          </p:cNvCxnSpPr>
          <p:nvPr/>
        </p:nvCxnSpPr>
        <p:spPr>
          <a:xfrm>
            <a:off x="10382250" y="0"/>
            <a:ext cx="223791" cy="44331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512CC1-0835-4A9D-A8ED-36787F3855BC}"/>
              </a:ext>
            </a:extLst>
          </p:cNvPr>
          <p:cNvCxnSpPr>
            <a:cxnSpLocks/>
          </p:cNvCxnSpPr>
          <p:nvPr/>
        </p:nvCxnSpPr>
        <p:spPr>
          <a:xfrm>
            <a:off x="10541819" y="2648345"/>
            <a:ext cx="1650181" cy="32688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B4C01E4A-F956-487E-99A1-4D3F8F6E2E6C}"/>
              </a:ext>
            </a:extLst>
          </p:cNvPr>
          <p:cNvSpPr/>
          <p:nvPr/>
        </p:nvSpPr>
        <p:spPr>
          <a:xfrm>
            <a:off x="8060422" y="0"/>
            <a:ext cx="3484189" cy="1295400"/>
          </a:xfrm>
          <a:custGeom>
            <a:avLst/>
            <a:gdLst>
              <a:gd name="connsiteX0" fmla="*/ 0 w 3484189"/>
              <a:gd name="connsiteY0" fmla="*/ 0 h 1295400"/>
              <a:gd name="connsiteX1" fmla="*/ 3484189 w 3484189"/>
              <a:gd name="connsiteY1" fmla="*/ 0 h 1295400"/>
              <a:gd name="connsiteX2" fmla="*/ 2882373 w 3484189"/>
              <a:gd name="connsiteY2" fmla="*/ 1295400 h 1295400"/>
              <a:gd name="connsiteX3" fmla="*/ 601816 w 3484189"/>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3484189" h="1295400">
                <a:moveTo>
                  <a:pt x="0" y="0"/>
                </a:moveTo>
                <a:lnTo>
                  <a:pt x="3484189" y="0"/>
                </a:lnTo>
                <a:lnTo>
                  <a:pt x="2882373" y="1295400"/>
                </a:lnTo>
                <a:lnTo>
                  <a:pt x="601816" y="1295400"/>
                </a:lnTo>
                <a:close/>
              </a:path>
            </a:pathLst>
          </a:custGeom>
          <a:solidFill>
            <a:schemeClr val="accent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9" name="Picture 8" descr="Graphical user interface, application&#10;&#10;Description automatically generated">
            <a:extLst>
              <a:ext uri="{FF2B5EF4-FFF2-40B4-BE49-F238E27FC236}">
                <a16:creationId xmlns:a16="http://schemas.microsoft.com/office/drawing/2014/main" id="{50FF54A1-721B-6788-2D85-B8AFBD325E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9600" y="2399019"/>
            <a:ext cx="7772400" cy="4526230"/>
          </a:xfrm>
          <a:prstGeom prst="rect">
            <a:avLst/>
          </a:prstGeom>
        </p:spPr>
      </p:pic>
      <p:pic>
        <p:nvPicPr>
          <p:cNvPr id="13" name="Picture 12" descr="Map&#10;&#10;Description automatically generated">
            <a:extLst>
              <a:ext uri="{FF2B5EF4-FFF2-40B4-BE49-F238E27FC236}">
                <a16:creationId xmlns:a16="http://schemas.microsoft.com/office/drawing/2014/main" id="{F9969D59-0706-DC26-4127-F354475FA3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05" y="3137590"/>
            <a:ext cx="4454606" cy="3764456"/>
          </a:xfrm>
          <a:prstGeom prst="rect">
            <a:avLst/>
          </a:prstGeom>
        </p:spPr>
      </p:pic>
    </p:spTree>
    <p:extLst>
      <p:ext uri="{BB962C8B-B14F-4D97-AF65-F5344CB8AC3E}">
        <p14:creationId xmlns:p14="http://schemas.microsoft.com/office/powerpoint/2010/main" val="3481326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D329745-6B05-4259-8AAD-6E07E580F5B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1" imgH="351" progId="TCLayout.ActiveDocument.1">
                  <p:embed/>
                </p:oleObj>
              </mc:Choice>
              <mc:Fallback>
                <p:oleObj name="think-cell Slide" r:id="rId5" imgW="351" imgH="351" progId="TCLayout.ActiveDocument.1">
                  <p:embed/>
                  <p:pic>
                    <p:nvPicPr>
                      <p:cNvPr id="3" name="Object 2" hidden="1">
                        <a:extLst>
                          <a:ext uri="{FF2B5EF4-FFF2-40B4-BE49-F238E27FC236}">
                            <a16:creationId xmlns:a16="http://schemas.microsoft.com/office/drawing/2014/main" id="{5D329745-6B05-4259-8AAD-6E07E580F5B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49386CB-BAFD-40D9-9DF2-3F009E2F607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6" name="Hexagon 5">
            <a:extLst>
              <a:ext uri="{FF2B5EF4-FFF2-40B4-BE49-F238E27FC236}">
                <a16:creationId xmlns:a16="http://schemas.microsoft.com/office/drawing/2014/main" id="{AA429E31-58A5-4A1F-9D31-51F4704F063D}"/>
              </a:ext>
            </a:extLst>
          </p:cNvPr>
          <p:cNvSpPr/>
          <p:nvPr/>
        </p:nvSpPr>
        <p:spPr>
          <a:xfrm>
            <a:off x="-1028943" y="1206181"/>
            <a:ext cx="7814056" cy="5704852"/>
          </a:xfrm>
          <a:prstGeom prst="hexagon">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ADFCEB28-9CDE-4969-8DB2-E1D166AAA4A2}"/>
              </a:ext>
            </a:extLst>
          </p:cNvPr>
          <p:cNvSpPr>
            <a:spLocks noGrp="1"/>
          </p:cNvSpPr>
          <p:nvPr>
            <p:ph type="title"/>
          </p:nvPr>
        </p:nvSpPr>
        <p:spPr>
          <a:xfrm>
            <a:off x="213892" y="168891"/>
            <a:ext cx="6253169" cy="920894"/>
          </a:xfrm>
        </p:spPr>
        <p:txBody>
          <a:bodyPr>
            <a:normAutofit/>
          </a:bodyPr>
          <a:lstStyle/>
          <a:p>
            <a:r>
              <a:rPr lang="en-ID" b="0" dirty="0"/>
              <a:t>Example – </a:t>
            </a:r>
            <a:r>
              <a:rPr lang="en-ID" sz="4400" b="0" dirty="0"/>
              <a:t>Snow!</a:t>
            </a:r>
            <a:endParaRPr lang="en-ID" b="0" dirty="0"/>
          </a:p>
        </p:txBody>
      </p:sp>
      <p:sp>
        <p:nvSpPr>
          <p:cNvPr id="17" name="TextBox 16">
            <a:extLst>
              <a:ext uri="{FF2B5EF4-FFF2-40B4-BE49-F238E27FC236}">
                <a16:creationId xmlns:a16="http://schemas.microsoft.com/office/drawing/2014/main" id="{7E676399-77B2-4EA7-A880-A1F5538A9EC8}"/>
              </a:ext>
            </a:extLst>
          </p:cNvPr>
          <p:cNvSpPr txBox="1"/>
          <p:nvPr/>
        </p:nvSpPr>
        <p:spPr>
          <a:xfrm>
            <a:off x="285266" y="1716704"/>
            <a:ext cx="5307151" cy="4678204"/>
          </a:xfrm>
          <a:prstGeom prst="rect">
            <a:avLst/>
          </a:prstGeom>
          <a:noFill/>
        </p:spPr>
        <p:txBody>
          <a:bodyPr wrap="square" lIns="0" tIns="0" rIns="0" bIns="0">
            <a:spAutoFit/>
          </a:bodyPr>
          <a:lstStyle/>
          <a:p>
            <a:r>
              <a:rPr lang="en-GB" sz="1600" dirty="0">
                <a:solidFill>
                  <a:schemeClr val="bg1"/>
                </a:solidFill>
                <a:cs typeface="Segoe UI" panose="020B0502040204020203" pitchFamily="34" charset="0"/>
              </a:rPr>
              <a:t>Data Science is being used as we speak to forecast the record breaking cold conditions. Temp in the highlights </a:t>
            </a:r>
          </a:p>
          <a:p>
            <a:r>
              <a:rPr lang="en-GB" sz="1600" dirty="0">
                <a:solidFill>
                  <a:schemeClr val="bg1"/>
                </a:solidFill>
                <a:cs typeface="Segoe UI" panose="020B0502040204020203" pitchFamily="34" charset="0"/>
              </a:rPr>
              <a:t>fell to -15.4 degrees!</a:t>
            </a:r>
          </a:p>
          <a:p>
            <a:endParaRPr lang="en-GB" sz="1600" dirty="0">
              <a:solidFill>
                <a:schemeClr val="bg1"/>
              </a:solidFill>
              <a:cs typeface="Segoe UI" panose="020B0502040204020203" pitchFamily="34" charset="0"/>
            </a:endParaRPr>
          </a:p>
          <a:p>
            <a:pPr algn="l"/>
            <a:r>
              <a:rPr lang="en-GB" sz="1600" b="0" i="0" dirty="0">
                <a:solidFill>
                  <a:schemeClr val="bg1"/>
                </a:solidFill>
                <a:effectLst/>
              </a:rPr>
              <a:t>AI provides cheaper approximations for complicated and costly cloud models, which can then be embedded into existing climate and weather forecasting systems - here AI can reduce costs and increase accessibility to data. </a:t>
            </a:r>
          </a:p>
          <a:p>
            <a:endParaRPr lang="en-GB" sz="1600" dirty="0">
              <a:solidFill>
                <a:schemeClr val="bg1"/>
              </a:solidFill>
              <a:cs typeface="Segoe UI" panose="020B0502040204020203" pitchFamily="34" charset="0"/>
            </a:endParaRPr>
          </a:p>
          <a:p>
            <a:r>
              <a:rPr lang="en-GB" sz="1600" b="0" i="0" dirty="0">
                <a:solidFill>
                  <a:schemeClr val="bg1"/>
                </a:solidFill>
                <a:effectLst/>
              </a:rPr>
              <a:t>Farmers can utilise data to adapt planting and harvesting practices to avoid increasingly unexpected floods, droughts, frosts, and heat waves.</a:t>
            </a:r>
            <a:endParaRPr lang="en-GB" sz="1600" dirty="0">
              <a:solidFill>
                <a:schemeClr val="bg1"/>
              </a:solidFill>
              <a:cs typeface="Segoe UI" panose="020B0502040204020203" pitchFamily="34" charset="0"/>
            </a:endParaRPr>
          </a:p>
          <a:p>
            <a:endParaRPr lang="en-GB" sz="1600" dirty="0">
              <a:solidFill>
                <a:schemeClr val="bg1"/>
              </a:solidFill>
              <a:cs typeface="Segoe UI" panose="020B0502040204020203" pitchFamily="34" charset="0"/>
            </a:endParaRPr>
          </a:p>
          <a:p>
            <a:r>
              <a:rPr lang="en-GB" sz="1600" b="0" i="0" dirty="0">
                <a:solidFill>
                  <a:schemeClr val="bg1"/>
                </a:solidFill>
                <a:effectLst/>
              </a:rPr>
              <a:t>Policy makers and businesses </a:t>
            </a:r>
            <a:r>
              <a:rPr lang="en-GB" sz="1600" dirty="0">
                <a:solidFill>
                  <a:schemeClr val="bg1"/>
                </a:solidFill>
              </a:rPr>
              <a:t>can </a:t>
            </a:r>
            <a:r>
              <a:rPr lang="en-GB" sz="1600" b="0" i="0" dirty="0">
                <a:solidFill>
                  <a:schemeClr val="bg1"/>
                </a:solidFill>
                <a:effectLst/>
              </a:rPr>
              <a:t>prepare for climate-related disasters, manage power supplies, plan agriculture, keep transportation running smoothly, among many others. Data also plays an important role to better understand climate change and what needs to be done to improve the current situation. </a:t>
            </a:r>
            <a:endParaRPr lang="en-GB" sz="1600" dirty="0">
              <a:solidFill>
                <a:schemeClr val="bg1"/>
              </a:solidFill>
              <a:cs typeface="Segoe UI" panose="020B0502040204020203" pitchFamily="34" charset="0"/>
            </a:endParaRPr>
          </a:p>
        </p:txBody>
      </p:sp>
      <p:sp>
        <p:nvSpPr>
          <p:cNvPr id="44" name="Freeform: Shape 43">
            <a:extLst>
              <a:ext uri="{FF2B5EF4-FFF2-40B4-BE49-F238E27FC236}">
                <a16:creationId xmlns:a16="http://schemas.microsoft.com/office/drawing/2014/main" id="{9126F1AE-C9E6-4071-9C2A-9557CD4FC14E}"/>
              </a:ext>
            </a:extLst>
          </p:cNvPr>
          <p:cNvSpPr/>
          <p:nvPr/>
        </p:nvSpPr>
        <p:spPr>
          <a:xfrm>
            <a:off x="8967019" y="-21956"/>
            <a:ext cx="3224981" cy="3428999"/>
          </a:xfrm>
          <a:custGeom>
            <a:avLst/>
            <a:gdLst>
              <a:gd name="connsiteX0" fmla="*/ 300383 w 3126013"/>
              <a:gd name="connsiteY0" fmla="*/ 0 h 3323771"/>
              <a:gd name="connsiteX1" fmla="*/ 3126013 w 3126013"/>
              <a:gd name="connsiteY1" fmla="*/ 0 h 3323771"/>
              <a:gd name="connsiteX2" fmla="*/ 3126013 w 3126013"/>
              <a:gd name="connsiteY2" fmla="*/ 3323771 h 3323771"/>
              <a:gd name="connsiteX3" fmla="*/ 1361503 w 3126013"/>
              <a:gd name="connsiteY3" fmla="*/ 3323771 h 3323771"/>
              <a:gd name="connsiteX4" fmla="*/ 0 w 3126013"/>
              <a:gd name="connsiteY4" fmla="*/ 600766 h 3323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6013" h="3323771">
                <a:moveTo>
                  <a:pt x="300383" y="0"/>
                </a:moveTo>
                <a:lnTo>
                  <a:pt x="3126013" y="0"/>
                </a:lnTo>
                <a:lnTo>
                  <a:pt x="3126013" y="3323771"/>
                </a:lnTo>
                <a:lnTo>
                  <a:pt x="1361503" y="3323771"/>
                </a:lnTo>
                <a:lnTo>
                  <a:pt x="0" y="600766"/>
                </a:lnTo>
                <a:close/>
              </a:path>
            </a:pathLst>
          </a:custGeom>
          <a:gradFill>
            <a:gsLst>
              <a:gs pos="0">
                <a:schemeClr val="accent3">
                  <a:alpha val="6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45" name="Straight Connector 44">
            <a:extLst>
              <a:ext uri="{FF2B5EF4-FFF2-40B4-BE49-F238E27FC236}">
                <a16:creationId xmlns:a16="http://schemas.microsoft.com/office/drawing/2014/main" id="{BF24A716-6189-4026-99B2-7D63E3F361EC}"/>
              </a:ext>
            </a:extLst>
          </p:cNvPr>
          <p:cNvCxnSpPr>
            <a:cxnSpLocks/>
          </p:cNvCxnSpPr>
          <p:nvPr/>
        </p:nvCxnSpPr>
        <p:spPr>
          <a:xfrm>
            <a:off x="10382250" y="0"/>
            <a:ext cx="223791" cy="44331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512CC1-0835-4A9D-A8ED-36787F3855BC}"/>
              </a:ext>
            </a:extLst>
          </p:cNvPr>
          <p:cNvCxnSpPr>
            <a:cxnSpLocks/>
          </p:cNvCxnSpPr>
          <p:nvPr/>
        </p:nvCxnSpPr>
        <p:spPr>
          <a:xfrm>
            <a:off x="10541819" y="2648345"/>
            <a:ext cx="1650181" cy="32688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B4C01E4A-F956-487E-99A1-4D3F8F6E2E6C}"/>
              </a:ext>
            </a:extLst>
          </p:cNvPr>
          <p:cNvSpPr/>
          <p:nvPr/>
        </p:nvSpPr>
        <p:spPr>
          <a:xfrm>
            <a:off x="8060422" y="0"/>
            <a:ext cx="3484189" cy="1295400"/>
          </a:xfrm>
          <a:custGeom>
            <a:avLst/>
            <a:gdLst>
              <a:gd name="connsiteX0" fmla="*/ 0 w 3484189"/>
              <a:gd name="connsiteY0" fmla="*/ 0 h 1295400"/>
              <a:gd name="connsiteX1" fmla="*/ 3484189 w 3484189"/>
              <a:gd name="connsiteY1" fmla="*/ 0 h 1295400"/>
              <a:gd name="connsiteX2" fmla="*/ 2882373 w 3484189"/>
              <a:gd name="connsiteY2" fmla="*/ 1295400 h 1295400"/>
              <a:gd name="connsiteX3" fmla="*/ 601816 w 3484189"/>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3484189" h="1295400">
                <a:moveTo>
                  <a:pt x="0" y="0"/>
                </a:moveTo>
                <a:lnTo>
                  <a:pt x="3484189" y="0"/>
                </a:lnTo>
                <a:lnTo>
                  <a:pt x="2882373" y="1295400"/>
                </a:lnTo>
                <a:lnTo>
                  <a:pt x="601816" y="1295400"/>
                </a:lnTo>
                <a:close/>
              </a:path>
            </a:pathLst>
          </a:custGeom>
          <a:solidFill>
            <a:schemeClr val="accent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 name="Picture 9" descr="A picture containing dog, outdoor, snow, sky&#10;&#10;Description automatically generated">
            <a:extLst>
              <a:ext uri="{FF2B5EF4-FFF2-40B4-BE49-F238E27FC236}">
                <a16:creationId xmlns:a16="http://schemas.microsoft.com/office/drawing/2014/main" id="{67CDC576-AA1E-11E1-770E-6AC984BF84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1956"/>
            <a:ext cx="6101297" cy="6924002"/>
          </a:xfrm>
          <a:prstGeom prst="rect">
            <a:avLst/>
          </a:prstGeom>
        </p:spPr>
      </p:pic>
    </p:spTree>
    <p:extLst>
      <p:ext uri="{BB962C8B-B14F-4D97-AF65-F5344CB8AC3E}">
        <p14:creationId xmlns:p14="http://schemas.microsoft.com/office/powerpoint/2010/main" val="3529301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D329745-6B05-4259-8AAD-6E07E580F5B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51" imgH="351" progId="TCLayout.ActiveDocument.1">
                  <p:embed/>
                </p:oleObj>
              </mc:Choice>
              <mc:Fallback>
                <p:oleObj name="think-cell Slide" r:id="rId5" imgW="351" imgH="351" progId="TCLayout.ActiveDocument.1">
                  <p:embed/>
                  <p:pic>
                    <p:nvPicPr>
                      <p:cNvPr id="3" name="Object 2" hidden="1">
                        <a:extLst>
                          <a:ext uri="{FF2B5EF4-FFF2-40B4-BE49-F238E27FC236}">
                            <a16:creationId xmlns:a16="http://schemas.microsoft.com/office/drawing/2014/main" id="{5D329745-6B05-4259-8AAD-6E07E580F5B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49386CB-BAFD-40D9-9DF2-3F009E2F607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40" name="Freeform: Shape 39">
            <a:extLst>
              <a:ext uri="{FF2B5EF4-FFF2-40B4-BE49-F238E27FC236}">
                <a16:creationId xmlns:a16="http://schemas.microsoft.com/office/drawing/2014/main" id="{6FA24AAD-4D3D-4C17-9FF3-B9633CA2E4D1}"/>
              </a:ext>
            </a:extLst>
          </p:cNvPr>
          <p:cNvSpPr/>
          <p:nvPr/>
        </p:nvSpPr>
        <p:spPr>
          <a:xfrm>
            <a:off x="-23143" y="1540136"/>
            <a:ext cx="6136144" cy="5334001"/>
          </a:xfrm>
          <a:custGeom>
            <a:avLst/>
            <a:gdLst>
              <a:gd name="connsiteX0" fmla="*/ 0 w 6136144"/>
              <a:gd name="connsiteY0" fmla="*/ 0 h 5334001"/>
              <a:gd name="connsiteX1" fmla="*/ 727175 w 6136144"/>
              <a:gd name="connsiteY1" fmla="*/ 0 h 5334001"/>
              <a:gd name="connsiteX2" fmla="*/ 727175 w 6136144"/>
              <a:gd name="connsiteY2" fmla="*/ 2 h 5334001"/>
              <a:gd name="connsiteX3" fmla="*/ 4624845 w 6136144"/>
              <a:gd name="connsiteY3" fmla="*/ 2 h 5334001"/>
              <a:gd name="connsiteX4" fmla="*/ 6136144 w 6136144"/>
              <a:gd name="connsiteY4" fmla="*/ 3022601 h 5334001"/>
              <a:gd name="connsiteX5" fmla="*/ 4980444 w 6136144"/>
              <a:gd name="connsiteY5" fmla="*/ 5334001 h 5334001"/>
              <a:gd name="connsiteX6" fmla="*/ 1 w 6136144"/>
              <a:gd name="connsiteY6" fmla="*/ 5334001 h 5334001"/>
              <a:gd name="connsiteX7" fmla="*/ 1 w 6136144"/>
              <a:gd name="connsiteY7" fmla="*/ 1586184 h 5334001"/>
              <a:gd name="connsiteX8" fmla="*/ 0 w 6136144"/>
              <a:gd name="connsiteY8" fmla="*/ 1586184 h 533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144" h="5334001">
                <a:moveTo>
                  <a:pt x="0" y="0"/>
                </a:moveTo>
                <a:lnTo>
                  <a:pt x="727175" y="0"/>
                </a:lnTo>
                <a:lnTo>
                  <a:pt x="727175" y="2"/>
                </a:lnTo>
                <a:lnTo>
                  <a:pt x="4624845" y="2"/>
                </a:lnTo>
                <a:lnTo>
                  <a:pt x="6136144" y="3022601"/>
                </a:lnTo>
                <a:lnTo>
                  <a:pt x="4980444" y="5334001"/>
                </a:lnTo>
                <a:lnTo>
                  <a:pt x="1" y="5334001"/>
                </a:lnTo>
                <a:lnTo>
                  <a:pt x="1" y="1586184"/>
                </a:lnTo>
                <a:lnTo>
                  <a:pt x="0" y="158618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Hexagon 5">
            <a:extLst>
              <a:ext uri="{FF2B5EF4-FFF2-40B4-BE49-F238E27FC236}">
                <a16:creationId xmlns:a16="http://schemas.microsoft.com/office/drawing/2014/main" id="{AA429E31-58A5-4A1F-9D31-51F4704F063D}"/>
              </a:ext>
            </a:extLst>
          </p:cNvPr>
          <p:cNvSpPr/>
          <p:nvPr/>
        </p:nvSpPr>
        <p:spPr>
          <a:xfrm>
            <a:off x="1861902" y="1372496"/>
            <a:ext cx="8169994" cy="3268879"/>
          </a:xfrm>
          <a:prstGeom prst="hexagon">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itle 1">
            <a:extLst>
              <a:ext uri="{FF2B5EF4-FFF2-40B4-BE49-F238E27FC236}">
                <a16:creationId xmlns:a16="http://schemas.microsoft.com/office/drawing/2014/main" id="{ADFCEB28-9CDE-4969-8DB2-E1D166AAA4A2}"/>
              </a:ext>
            </a:extLst>
          </p:cNvPr>
          <p:cNvSpPr>
            <a:spLocks noGrp="1"/>
          </p:cNvSpPr>
          <p:nvPr>
            <p:ph type="title"/>
          </p:nvPr>
        </p:nvSpPr>
        <p:spPr>
          <a:xfrm>
            <a:off x="107022" y="180519"/>
            <a:ext cx="7751757" cy="920894"/>
          </a:xfrm>
        </p:spPr>
        <p:txBody>
          <a:bodyPr>
            <a:noAutofit/>
          </a:bodyPr>
          <a:lstStyle/>
          <a:p>
            <a:r>
              <a:rPr lang="en-ID" sz="3600" b="0" dirty="0"/>
              <a:t>Summary:</a:t>
            </a:r>
          </a:p>
        </p:txBody>
      </p:sp>
      <p:sp>
        <p:nvSpPr>
          <p:cNvPr id="5" name="Hexagon 4">
            <a:extLst>
              <a:ext uri="{FF2B5EF4-FFF2-40B4-BE49-F238E27FC236}">
                <a16:creationId xmlns:a16="http://schemas.microsoft.com/office/drawing/2014/main" id="{EDF50600-4FD6-439D-8EA8-A0F8D50AAFDD}"/>
              </a:ext>
            </a:extLst>
          </p:cNvPr>
          <p:cNvSpPr/>
          <p:nvPr/>
        </p:nvSpPr>
        <p:spPr>
          <a:xfrm>
            <a:off x="135634" y="1372496"/>
            <a:ext cx="3521966" cy="3268879"/>
          </a:xfrm>
          <a:prstGeom prst="hexagon">
            <a:avLst/>
          </a:prstGeom>
          <a:solidFill>
            <a:schemeClr val="bg1"/>
          </a:solidFill>
          <a:ln>
            <a:noFill/>
          </a:ln>
          <a:effectLst>
            <a:outerShdw blurRad="635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7" name="TextBox 16">
            <a:extLst>
              <a:ext uri="{FF2B5EF4-FFF2-40B4-BE49-F238E27FC236}">
                <a16:creationId xmlns:a16="http://schemas.microsoft.com/office/drawing/2014/main" id="{7E676399-77B2-4EA7-A880-A1F5538A9EC8}"/>
              </a:ext>
            </a:extLst>
          </p:cNvPr>
          <p:cNvSpPr txBox="1"/>
          <p:nvPr/>
        </p:nvSpPr>
        <p:spPr>
          <a:xfrm>
            <a:off x="3757769" y="1692543"/>
            <a:ext cx="5708036" cy="2492990"/>
          </a:xfrm>
          <a:prstGeom prst="rect">
            <a:avLst/>
          </a:prstGeom>
          <a:noFill/>
        </p:spPr>
        <p:txBody>
          <a:bodyPr wrap="square" lIns="0" tIns="0" rIns="0" bIns="0">
            <a:spAutoFit/>
          </a:bodyPr>
          <a:lstStyle/>
          <a:p>
            <a:r>
              <a:rPr lang="en-GB" sz="1800" b="0" i="0" dirty="0">
                <a:solidFill>
                  <a:schemeClr val="bg1"/>
                </a:solidFill>
                <a:effectLst/>
                <a:latin typeface="Slack-Lato"/>
              </a:rPr>
              <a:t>Data plays an important role in most aspects of our life. We can use statistics, computer science, AI, quantitative methods, and big data tools to create more effective public policies and improve our quality of life. </a:t>
            </a:r>
          </a:p>
          <a:p>
            <a:endParaRPr lang="en-GB" dirty="0">
              <a:solidFill>
                <a:schemeClr val="bg1"/>
              </a:solidFill>
              <a:latin typeface="Slack-Lato"/>
            </a:endParaRPr>
          </a:p>
          <a:p>
            <a:r>
              <a:rPr lang="en-GB" sz="1800" b="0" i="0" dirty="0">
                <a:solidFill>
                  <a:schemeClr val="bg1"/>
                </a:solidFill>
                <a:effectLst/>
                <a:latin typeface="Slack-Lato"/>
              </a:rPr>
              <a:t>We can utilise current trends and patterns to predict events and thus make better decisions. Businesses can benefit from utilising beautiful data visualization programs to to improve performance and demonstrate the impact of their actions.</a:t>
            </a:r>
            <a:endParaRPr lang="en-ID" sz="1400" b="1" i="0" dirty="0">
              <a:solidFill>
                <a:schemeClr val="bg1"/>
              </a:solidFill>
              <a:effectLst/>
            </a:endParaRPr>
          </a:p>
        </p:txBody>
      </p:sp>
      <p:sp>
        <p:nvSpPr>
          <p:cNvPr id="44" name="Freeform: Shape 43">
            <a:extLst>
              <a:ext uri="{FF2B5EF4-FFF2-40B4-BE49-F238E27FC236}">
                <a16:creationId xmlns:a16="http://schemas.microsoft.com/office/drawing/2014/main" id="{9126F1AE-C9E6-4071-9C2A-9557CD4FC14E}"/>
              </a:ext>
            </a:extLst>
          </p:cNvPr>
          <p:cNvSpPr/>
          <p:nvPr/>
        </p:nvSpPr>
        <p:spPr>
          <a:xfrm>
            <a:off x="8967019" y="-21956"/>
            <a:ext cx="3224981" cy="3428999"/>
          </a:xfrm>
          <a:custGeom>
            <a:avLst/>
            <a:gdLst>
              <a:gd name="connsiteX0" fmla="*/ 300383 w 3126013"/>
              <a:gd name="connsiteY0" fmla="*/ 0 h 3323771"/>
              <a:gd name="connsiteX1" fmla="*/ 3126013 w 3126013"/>
              <a:gd name="connsiteY1" fmla="*/ 0 h 3323771"/>
              <a:gd name="connsiteX2" fmla="*/ 3126013 w 3126013"/>
              <a:gd name="connsiteY2" fmla="*/ 3323771 h 3323771"/>
              <a:gd name="connsiteX3" fmla="*/ 1361503 w 3126013"/>
              <a:gd name="connsiteY3" fmla="*/ 3323771 h 3323771"/>
              <a:gd name="connsiteX4" fmla="*/ 0 w 3126013"/>
              <a:gd name="connsiteY4" fmla="*/ 600766 h 3323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6013" h="3323771">
                <a:moveTo>
                  <a:pt x="300383" y="0"/>
                </a:moveTo>
                <a:lnTo>
                  <a:pt x="3126013" y="0"/>
                </a:lnTo>
                <a:lnTo>
                  <a:pt x="3126013" y="3323771"/>
                </a:lnTo>
                <a:lnTo>
                  <a:pt x="1361503" y="3323771"/>
                </a:lnTo>
                <a:lnTo>
                  <a:pt x="0" y="600766"/>
                </a:lnTo>
                <a:close/>
              </a:path>
            </a:pathLst>
          </a:custGeom>
          <a:gradFill>
            <a:gsLst>
              <a:gs pos="0">
                <a:schemeClr val="accent3">
                  <a:alpha val="60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cxnSp>
        <p:nvCxnSpPr>
          <p:cNvPr id="45" name="Straight Connector 44">
            <a:extLst>
              <a:ext uri="{FF2B5EF4-FFF2-40B4-BE49-F238E27FC236}">
                <a16:creationId xmlns:a16="http://schemas.microsoft.com/office/drawing/2014/main" id="{BF24A716-6189-4026-99B2-7D63E3F361EC}"/>
              </a:ext>
            </a:extLst>
          </p:cNvPr>
          <p:cNvCxnSpPr>
            <a:cxnSpLocks/>
          </p:cNvCxnSpPr>
          <p:nvPr/>
        </p:nvCxnSpPr>
        <p:spPr>
          <a:xfrm>
            <a:off x="10382250" y="0"/>
            <a:ext cx="223791" cy="44331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512CC1-0835-4A9D-A8ED-36787F3855BC}"/>
              </a:ext>
            </a:extLst>
          </p:cNvPr>
          <p:cNvCxnSpPr>
            <a:cxnSpLocks/>
          </p:cNvCxnSpPr>
          <p:nvPr/>
        </p:nvCxnSpPr>
        <p:spPr>
          <a:xfrm>
            <a:off x="10541819" y="2648345"/>
            <a:ext cx="1650181" cy="32688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B4C01E4A-F956-487E-99A1-4D3F8F6E2E6C}"/>
              </a:ext>
            </a:extLst>
          </p:cNvPr>
          <p:cNvSpPr/>
          <p:nvPr/>
        </p:nvSpPr>
        <p:spPr>
          <a:xfrm>
            <a:off x="7347389" y="-20744"/>
            <a:ext cx="3484189" cy="1295400"/>
          </a:xfrm>
          <a:custGeom>
            <a:avLst/>
            <a:gdLst>
              <a:gd name="connsiteX0" fmla="*/ 0 w 3484189"/>
              <a:gd name="connsiteY0" fmla="*/ 0 h 1295400"/>
              <a:gd name="connsiteX1" fmla="*/ 3484189 w 3484189"/>
              <a:gd name="connsiteY1" fmla="*/ 0 h 1295400"/>
              <a:gd name="connsiteX2" fmla="*/ 2882373 w 3484189"/>
              <a:gd name="connsiteY2" fmla="*/ 1295400 h 1295400"/>
              <a:gd name="connsiteX3" fmla="*/ 601816 w 3484189"/>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3484189" h="1295400">
                <a:moveTo>
                  <a:pt x="0" y="0"/>
                </a:moveTo>
                <a:lnTo>
                  <a:pt x="3484189" y="0"/>
                </a:lnTo>
                <a:lnTo>
                  <a:pt x="2882373" y="1295400"/>
                </a:lnTo>
                <a:lnTo>
                  <a:pt x="601816" y="1295400"/>
                </a:lnTo>
                <a:close/>
              </a:path>
            </a:pathLst>
          </a:custGeom>
          <a:solidFill>
            <a:schemeClr val="accent2">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 name="Graphic 9" descr="Smiling face outline with solid fill">
            <a:extLst>
              <a:ext uri="{FF2B5EF4-FFF2-40B4-BE49-F238E27FC236}">
                <a16:creationId xmlns:a16="http://schemas.microsoft.com/office/drawing/2014/main" id="{04F0469B-F2A5-F347-9060-10188C25B4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6076" y="1972485"/>
            <a:ext cx="914400" cy="914400"/>
          </a:xfrm>
          <a:prstGeom prst="rect">
            <a:avLst/>
          </a:prstGeom>
        </p:spPr>
      </p:pic>
      <p:pic>
        <p:nvPicPr>
          <p:cNvPr id="14" name="Graphic 13" descr="Confused face outline with solid fill">
            <a:extLst>
              <a:ext uri="{FF2B5EF4-FFF2-40B4-BE49-F238E27FC236}">
                <a16:creationId xmlns:a16="http://schemas.microsoft.com/office/drawing/2014/main" id="{C176E380-55CC-324F-8F6F-4E3C50C143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3395" y="2753140"/>
            <a:ext cx="914400" cy="914400"/>
          </a:xfrm>
          <a:prstGeom prst="rect">
            <a:avLst/>
          </a:prstGeom>
        </p:spPr>
      </p:pic>
      <p:pic>
        <p:nvPicPr>
          <p:cNvPr id="16" name="Graphic 15" descr="Crying face outline with solid fill">
            <a:extLst>
              <a:ext uri="{FF2B5EF4-FFF2-40B4-BE49-F238E27FC236}">
                <a16:creationId xmlns:a16="http://schemas.microsoft.com/office/drawing/2014/main" id="{9B18F968-DE0B-E14C-B8D7-C8316EC131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28756" y="2753140"/>
            <a:ext cx="914400" cy="914400"/>
          </a:xfrm>
          <a:prstGeom prst="rect">
            <a:avLst/>
          </a:prstGeom>
        </p:spPr>
      </p:pic>
      <p:pic>
        <p:nvPicPr>
          <p:cNvPr id="9" name="Picture 8" descr="Text&#10;&#10;Description automatically generated">
            <a:extLst>
              <a:ext uri="{FF2B5EF4-FFF2-40B4-BE49-F238E27FC236}">
                <a16:creationId xmlns:a16="http://schemas.microsoft.com/office/drawing/2014/main" id="{29355E68-2439-B4C4-B601-B7966FC17F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88752" y="3944957"/>
            <a:ext cx="2940490" cy="2929180"/>
          </a:xfrm>
          <a:prstGeom prst="rect">
            <a:avLst/>
          </a:prstGeom>
        </p:spPr>
      </p:pic>
    </p:spTree>
    <p:extLst>
      <p:ext uri="{BB962C8B-B14F-4D97-AF65-F5344CB8AC3E}">
        <p14:creationId xmlns:p14="http://schemas.microsoft.com/office/powerpoint/2010/main" val="34916844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U500ps.UB5gx63fzRFdDj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m9SOX6z6TmiJrtpEZPUn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dv8Ke_bBdwbDcySV3NOKV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AQoGnvVz38fyDwzX9uomS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pcOC6JjGHxclOcC9mpfuo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MH_96fGnV7maXJXeezgN0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SclMmChe9DXzjBbC6Ns.n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3cuVyjof5ht0HNFYNk7Dn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3cuVyjof5ht0HNFYNk7Dn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rcfXOqYtZIwjn.KCVDk5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3cuVyjof5ht0HNFYNk7Dn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3cuVyjof5ht0HNFYNk7Dn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BBOC9BprqMdNtcYEXKFU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1IFArVL.DeOOXVc5P4RAx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GqK5ABAoYQ7P94TI78Qohw"/>
</p:tagLst>
</file>

<file path=ppt/theme/theme1.xml><?xml version="1.0" encoding="utf-8"?>
<a:theme xmlns:a="http://schemas.openxmlformats.org/drawingml/2006/main" name="Office Theme">
  <a:themeElements>
    <a:clrScheme name="Custom 22">
      <a:dk1>
        <a:srgbClr val="000000"/>
      </a:dk1>
      <a:lt1>
        <a:srgbClr val="FFFFFF"/>
      </a:lt1>
      <a:dk2>
        <a:srgbClr val="FFFFFF"/>
      </a:dk2>
      <a:lt2>
        <a:srgbClr val="FFFFFF"/>
      </a:lt2>
      <a:accent1>
        <a:srgbClr val="EBEFF2"/>
      </a:accent1>
      <a:accent2>
        <a:srgbClr val="03658C"/>
      </a:accent2>
      <a:accent3>
        <a:srgbClr val="6593A6"/>
      </a:accent3>
      <a:accent4>
        <a:srgbClr val="2E838C"/>
      </a:accent4>
      <a:accent5>
        <a:srgbClr val="D9B596"/>
      </a:accent5>
      <a:accent6>
        <a:srgbClr val="FFFFFF"/>
      </a:accent6>
      <a:hlink>
        <a:srgbClr val="FFFFFF"/>
      </a:hlink>
      <a:folHlink>
        <a:srgbClr val="FFFFFF"/>
      </a:folHlink>
    </a:clrScheme>
    <a:fontScheme name="Custom 20">
      <a:majorFont>
        <a:latin typeface="Segoe UI 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25784</TotalTime>
  <Words>394</Words>
  <Application>Microsoft Macintosh PowerPoint</Application>
  <PresentationFormat>Widescreen</PresentationFormat>
  <Paragraphs>32</Paragraphs>
  <Slides>5</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13" baseType="lpstr">
      <vt:lpstr>Arial</vt:lpstr>
      <vt:lpstr>Calibri</vt:lpstr>
      <vt:lpstr>Segoe UI</vt:lpstr>
      <vt:lpstr>Segoe UI Light</vt:lpstr>
      <vt:lpstr>Slack-Lato</vt:lpstr>
      <vt:lpstr>Work Sans</vt:lpstr>
      <vt:lpstr>Office Theme</vt:lpstr>
      <vt:lpstr>think-cell Slide</vt:lpstr>
      <vt:lpstr>PowerPoint Presentation</vt:lpstr>
      <vt:lpstr>PowerPoint Presentation</vt:lpstr>
      <vt:lpstr>Example – Health and Wellbeing:</vt:lpstr>
      <vt:lpstr>Example – Snow!</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erybagas</dc:creator>
  <cp:lastModifiedBy>HUTTON Cheryl</cp:lastModifiedBy>
  <cp:revision>372</cp:revision>
  <dcterms:created xsi:type="dcterms:W3CDTF">2019-08-16T12:08:31Z</dcterms:created>
  <dcterms:modified xsi:type="dcterms:W3CDTF">2023-03-08T15:06:56Z</dcterms:modified>
</cp:coreProperties>
</file>